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9" r:id="rId2"/>
    <p:sldId id="288" r:id="rId3"/>
    <p:sldId id="312" r:id="rId4"/>
    <p:sldId id="272" r:id="rId5"/>
    <p:sldId id="257" r:id="rId6"/>
    <p:sldId id="269" r:id="rId7"/>
    <p:sldId id="270" r:id="rId8"/>
    <p:sldId id="271" r:id="rId9"/>
    <p:sldId id="277" r:id="rId10"/>
    <p:sldId id="287" r:id="rId11"/>
    <p:sldId id="263" r:id="rId12"/>
    <p:sldId id="279" r:id="rId13"/>
    <p:sldId id="278" r:id="rId14"/>
    <p:sldId id="265" r:id="rId15"/>
    <p:sldId id="264" r:id="rId16"/>
    <p:sldId id="266" r:id="rId17"/>
    <p:sldId id="280" r:id="rId18"/>
    <p:sldId id="281" r:id="rId19"/>
    <p:sldId id="273" r:id="rId20"/>
    <p:sldId id="274" r:id="rId21"/>
    <p:sldId id="285" r:id="rId22"/>
    <p:sldId id="282" r:id="rId23"/>
    <p:sldId id="283" r:id="rId24"/>
    <p:sldId id="284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94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2CB9E-892F-4DED-BF28-2F2A2F79324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1D76AC-90A5-4C52-B52F-CBF7D0687D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System Administrator for several years</a:t>
          </a:r>
        </a:p>
      </dgm:t>
    </dgm:pt>
    <dgm:pt modelId="{F1900D44-EEF2-4C60-B026-C3EE7FE16BD2}" type="parTrans" cxnId="{CA7D9CA2-A19D-4AA7-92CC-8B26F0566102}">
      <dgm:prSet/>
      <dgm:spPr/>
      <dgm:t>
        <a:bodyPr/>
        <a:lstStyle/>
        <a:p>
          <a:endParaRPr lang="en-US"/>
        </a:p>
      </dgm:t>
    </dgm:pt>
    <dgm:pt modelId="{C46D9FB8-211A-47EC-9BB0-D5CBCFCCFC66}" type="sibTrans" cxnId="{CA7D9CA2-A19D-4AA7-92CC-8B26F0566102}">
      <dgm:prSet/>
      <dgm:spPr/>
      <dgm:t>
        <a:bodyPr/>
        <a:lstStyle/>
        <a:p>
          <a:endParaRPr lang="en-US"/>
        </a:p>
      </dgm:t>
    </dgm:pt>
    <dgm:pt modelId="{316CBB85-806F-4721-95E4-F585DC66B9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Saw the transition to Cloud and DevOps</a:t>
          </a:r>
        </a:p>
      </dgm:t>
    </dgm:pt>
    <dgm:pt modelId="{A15856B1-A721-45B5-8FD9-2A2B6C9B4F67}" type="parTrans" cxnId="{5E38E36A-A92A-4089-9DFC-DAD5CC3B6E2A}">
      <dgm:prSet/>
      <dgm:spPr/>
      <dgm:t>
        <a:bodyPr/>
        <a:lstStyle/>
        <a:p>
          <a:endParaRPr lang="en-US"/>
        </a:p>
      </dgm:t>
    </dgm:pt>
    <dgm:pt modelId="{850E8BFB-5F4B-4112-8CFE-FF78426E8A3E}" type="sibTrans" cxnId="{5E38E36A-A92A-4089-9DFC-DAD5CC3B6E2A}">
      <dgm:prSet/>
      <dgm:spPr/>
      <dgm:t>
        <a:bodyPr/>
        <a:lstStyle/>
        <a:p>
          <a:endParaRPr lang="en-US"/>
        </a:p>
      </dgm:t>
    </dgm:pt>
    <dgm:pt modelId="{E3507C3A-605D-4C74-A216-BB07308AAA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‘Noped’ out to Software Development</a:t>
          </a:r>
        </a:p>
      </dgm:t>
    </dgm:pt>
    <dgm:pt modelId="{30953171-27F0-45D3-9EAB-4C0502B0EAC2}" type="parTrans" cxnId="{37DA0F43-0BBD-42E9-BF8B-8E8E1EABF56D}">
      <dgm:prSet/>
      <dgm:spPr/>
      <dgm:t>
        <a:bodyPr/>
        <a:lstStyle/>
        <a:p>
          <a:endParaRPr lang="en-US"/>
        </a:p>
      </dgm:t>
    </dgm:pt>
    <dgm:pt modelId="{4F85B1D2-5300-4B67-AF9F-7932F603FC2B}" type="sibTrans" cxnId="{37DA0F43-0BBD-42E9-BF8B-8E8E1EABF56D}">
      <dgm:prSet/>
      <dgm:spPr/>
      <dgm:t>
        <a:bodyPr/>
        <a:lstStyle/>
        <a:p>
          <a:endParaRPr lang="en-US"/>
        </a:p>
      </dgm:t>
    </dgm:pt>
    <dgm:pt modelId="{F74035D6-0B79-4BE6-9CDD-ED10291737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Current Roles: </a:t>
          </a:r>
        </a:p>
      </dgm:t>
    </dgm:pt>
    <dgm:pt modelId="{E2A7433A-2178-436E-8310-90E0C9A9B4C1}" type="parTrans" cxnId="{B515A6CC-D5C1-4817-81B4-444C34853BA4}">
      <dgm:prSet/>
      <dgm:spPr/>
      <dgm:t>
        <a:bodyPr/>
        <a:lstStyle/>
        <a:p>
          <a:endParaRPr lang="en-US"/>
        </a:p>
      </dgm:t>
    </dgm:pt>
    <dgm:pt modelId="{B87C510F-4C03-4F40-8395-42CC8D3592DD}" type="sibTrans" cxnId="{B515A6CC-D5C1-4817-81B4-444C34853BA4}">
      <dgm:prSet/>
      <dgm:spPr/>
      <dgm:t>
        <a:bodyPr/>
        <a:lstStyle/>
        <a:p>
          <a:endParaRPr lang="en-US"/>
        </a:p>
      </dgm:t>
    </dgm:pt>
    <dgm:pt modelId="{A358D155-58A3-4488-99A0-80AF1A4C2C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Tech Lead Software Engineer at Southwest Airlines</a:t>
          </a:r>
        </a:p>
      </dgm:t>
    </dgm:pt>
    <dgm:pt modelId="{A48226F7-ED7C-4AE0-BB4A-258F5357F980}" type="parTrans" cxnId="{1344C0C7-0B8D-43CF-A8C7-2E1C58EB7D1B}">
      <dgm:prSet/>
      <dgm:spPr/>
      <dgm:t>
        <a:bodyPr/>
        <a:lstStyle/>
        <a:p>
          <a:endParaRPr lang="en-US"/>
        </a:p>
      </dgm:t>
    </dgm:pt>
    <dgm:pt modelId="{037F0B1A-73C3-470F-9B98-4245E3362F4D}" type="sibTrans" cxnId="{1344C0C7-0B8D-43CF-A8C7-2E1C58EB7D1B}">
      <dgm:prSet/>
      <dgm:spPr/>
      <dgm:t>
        <a:bodyPr/>
        <a:lstStyle/>
        <a:p>
          <a:endParaRPr lang="en-US"/>
        </a:p>
      </dgm:t>
    </dgm:pt>
    <dgm:pt modelId="{63233116-C2C1-407B-A269-832F41853E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Adjunct Faculty at St. Charles Community College</a:t>
          </a:r>
        </a:p>
      </dgm:t>
    </dgm:pt>
    <dgm:pt modelId="{ACE92B8C-A693-4562-9450-C0EFC4C5FAEB}" type="parTrans" cxnId="{70A172B9-32BE-4E57-98EA-D6916ABA602F}">
      <dgm:prSet/>
      <dgm:spPr/>
      <dgm:t>
        <a:bodyPr/>
        <a:lstStyle/>
        <a:p>
          <a:endParaRPr lang="en-US"/>
        </a:p>
      </dgm:t>
    </dgm:pt>
    <dgm:pt modelId="{32EA8E11-DDC5-4BD2-9659-992FA966AD09}" type="sibTrans" cxnId="{70A172B9-32BE-4E57-98EA-D6916ABA602F}">
      <dgm:prSet/>
      <dgm:spPr/>
      <dgm:t>
        <a:bodyPr/>
        <a:lstStyle/>
        <a:p>
          <a:endParaRPr lang="en-US"/>
        </a:p>
      </dgm:t>
    </dgm:pt>
    <dgm:pt modelId="{D47BB85C-15F2-4F03-A1FC-BB669C0AF72C}" type="pres">
      <dgm:prSet presAssocID="{8BB2CB9E-892F-4DED-BF28-2F2A2F793245}" presName="root" presStyleCnt="0">
        <dgm:presLayoutVars>
          <dgm:dir/>
          <dgm:resizeHandles val="exact"/>
        </dgm:presLayoutVars>
      </dgm:prSet>
      <dgm:spPr/>
    </dgm:pt>
    <dgm:pt modelId="{1AEB5DF8-05CD-48F9-935B-DC5B13F00D0D}" type="pres">
      <dgm:prSet presAssocID="{2B1D76AC-90A5-4C52-B52F-CBF7D0687DA6}" presName="compNode" presStyleCnt="0"/>
      <dgm:spPr/>
    </dgm:pt>
    <dgm:pt modelId="{F7A0C612-2A64-4D3B-BABA-B815817B1A03}" type="pres">
      <dgm:prSet presAssocID="{2B1D76AC-90A5-4C52-B52F-CBF7D0687DA6}" presName="bgRect" presStyleLbl="bgShp" presStyleIdx="0" presStyleCnt="4"/>
      <dgm:spPr/>
    </dgm:pt>
    <dgm:pt modelId="{95CC35DF-CBA9-4020-BE94-6B0B21A972C6}" type="pres">
      <dgm:prSet presAssocID="{2B1D76AC-90A5-4C52-B52F-CBF7D0687DA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3EF50E8A-C674-448E-A000-42C3834B20CC}" type="pres">
      <dgm:prSet presAssocID="{2B1D76AC-90A5-4C52-B52F-CBF7D0687DA6}" presName="spaceRect" presStyleCnt="0"/>
      <dgm:spPr/>
    </dgm:pt>
    <dgm:pt modelId="{EDB0BA66-F32F-432D-8C37-A17982240915}" type="pres">
      <dgm:prSet presAssocID="{2B1D76AC-90A5-4C52-B52F-CBF7D0687DA6}" presName="parTx" presStyleLbl="revTx" presStyleIdx="0" presStyleCnt="5">
        <dgm:presLayoutVars>
          <dgm:chMax val="0"/>
          <dgm:chPref val="0"/>
        </dgm:presLayoutVars>
      </dgm:prSet>
      <dgm:spPr/>
    </dgm:pt>
    <dgm:pt modelId="{FA54AFCF-B7FA-4C1E-B1A8-BDE8065D4666}" type="pres">
      <dgm:prSet presAssocID="{C46D9FB8-211A-47EC-9BB0-D5CBCFCCFC66}" presName="sibTrans" presStyleCnt="0"/>
      <dgm:spPr/>
    </dgm:pt>
    <dgm:pt modelId="{775FD060-4BDF-4EA2-8EEC-120CD0A75530}" type="pres">
      <dgm:prSet presAssocID="{316CBB85-806F-4721-95E4-F585DC66B9E2}" presName="compNode" presStyleCnt="0"/>
      <dgm:spPr/>
    </dgm:pt>
    <dgm:pt modelId="{B0584CB0-CE28-4D90-8798-4CC2C8CAC2C3}" type="pres">
      <dgm:prSet presAssocID="{316CBB85-806F-4721-95E4-F585DC66B9E2}" presName="bgRect" presStyleLbl="bgShp" presStyleIdx="1" presStyleCnt="4"/>
      <dgm:spPr/>
    </dgm:pt>
    <dgm:pt modelId="{C45EB695-8495-48EC-936F-DB03E17D8FA1}" type="pres">
      <dgm:prSet presAssocID="{316CBB85-806F-4721-95E4-F585DC66B9E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BDFCDCC5-D29F-4572-B07D-39F4ABA883DF}" type="pres">
      <dgm:prSet presAssocID="{316CBB85-806F-4721-95E4-F585DC66B9E2}" presName="spaceRect" presStyleCnt="0"/>
      <dgm:spPr/>
    </dgm:pt>
    <dgm:pt modelId="{1E954202-94A2-494F-85DE-4783791132F6}" type="pres">
      <dgm:prSet presAssocID="{316CBB85-806F-4721-95E4-F585DC66B9E2}" presName="parTx" presStyleLbl="revTx" presStyleIdx="1" presStyleCnt="5">
        <dgm:presLayoutVars>
          <dgm:chMax val="0"/>
          <dgm:chPref val="0"/>
        </dgm:presLayoutVars>
      </dgm:prSet>
      <dgm:spPr/>
    </dgm:pt>
    <dgm:pt modelId="{3AEC5CF8-205A-4B17-9865-9390EFFD4AEF}" type="pres">
      <dgm:prSet presAssocID="{850E8BFB-5F4B-4112-8CFE-FF78426E8A3E}" presName="sibTrans" presStyleCnt="0"/>
      <dgm:spPr/>
    </dgm:pt>
    <dgm:pt modelId="{93F0B306-7F42-4BBB-A7C1-D604B04C34C9}" type="pres">
      <dgm:prSet presAssocID="{E3507C3A-605D-4C74-A216-BB07308AAA69}" presName="compNode" presStyleCnt="0"/>
      <dgm:spPr/>
    </dgm:pt>
    <dgm:pt modelId="{C577F914-3078-4F9B-B7ED-D34FA621722A}" type="pres">
      <dgm:prSet presAssocID="{E3507C3A-605D-4C74-A216-BB07308AAA69}" presName="bgRect" presStyleLbl="bgShp" presStyleIdx="2" presStyleCnt="4"/>
      <dgm:spPr/>
    </dgm:pt>
    <dgm:pt modelId="{A3BC53E6-CDAD-4ED9-B9BE-A1D62F01F522}" type="pres">
      <dgm:prSet presAssocID="{E3507C3A-605D-4C74-A216-BB07308AAA6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762217C-1F43-4544-B0CC-6965CBA66BA2}" type="pres">
      <dgm:prSet presAssocID="{E3507C3A-605D-4C74-A216-BB07308AAA69}" presName="spaceRect" presStyleCnt="0"/>
      <dgm:spPr/>
    </dgm:pt>
    <dgm:pt modelId="{CDEA3945-9A43-4B0E-83D9-F3ED69079EE7}" type="pres">
      <dgm:prSet presAssocID="{E3507C3A-605D-4C74-A216-BB07308AAA69}" presName="parTx" presStyleLbl="revTx" presStyleIdx="2" presStyleCnt="5">
        <dgm:presLayoutVars>
          <dgm:chMax val="0"/>
          <dgm:chPref val="0"/>
        </dgm:presLayoutVars>
      </dgm:prSet>
      <dgm:spPr/>
    </dgm:pt>
    <dgm:pt modelId="{AF71FBCC-A13B-43F7-AE6A-B199438B6D0B}" type="pres">
      <dgm:prSet presAssocID="{4F85B1D2-5300-4B67-AF9F-7932F603FC2B}" presName="sibTrans" presStyleCnt="0"/>
      <dgm:spPr/>
    </dgm:pt>
    <dgm:pt modelId="{D8596664-3E6D-4543-A7A8-BC419B7F30FE}" type="pres">
      <dgm:prSet presAssocID="{F74035D6-0B79-4BE6-9CDD-ED1029173737}" presName="compNode" presStyleCnt="0"/>
      <dgm:spPr/>
    </dgm:pt>
    <dgm:pt modelId="{0EA1BB5E-8E5E-4FFC-8093-6A2615AF4CB8}" type="pres">
      <dgm:prSet presAssocID="{F74035D6-0B79-4BE6-9CDD-ED1029173737}" presName="bgRect" presStyleLbl="bgShp" presStyleIdx="3" presStyleCnt="4"/>
      <dgm:spPr/>
    </dgm:pt>
    <dgm:pt modelId="{F33BD90C-9A61-41E6-BF8E-B9998FAA0FD5}" type="pres">
      <dgm:prSet presAssocID="{F74035D6-0B79-4BE6-9CDD-ED102917373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0BDEE0B-3D61-4E0F-A7FB-41397CF2A5D1}" type="pres">
      <dgm:prSet presAssocID="{F74035D6-0B79-4BE6-9CDD-ED1029173737}" presName="spaceRect" presStyleCnt="0"/>
      <dgm:spPr/>
    </dgm:pt>
    <dgm:pt modelId="{C6A37037-322A-4C49-9950-AD0581746019}" type="pres">
      <dgm:prSet presAssocID="{F74035D6-0B79-4BE6-9CDD-ED1029173737}" presName="parTx" presStyleLbl="revTx" presStyleIdx="3" presStyleCnt="5" custScaleX="48365" custLinFactNeighborX="-26712" custLinFactNeighborY="735">
        <dgm:presLayoutVars>
          <dgm:chMax val="0"/>
          <dgm:chPref val="0"/>
        </dgm:presLayoutVars>
      </dgm:prSet>
      <dgm:spPr/>
    </dgm:pt>
    <dgm:pt modelId="{52DDEA08-6417-470F-BC5B-DF97ECEC2883}" type="pres">
      <dgm:prSet presAssocID="{F74035D6-0B79-4BE6-9CDD-ED1029173737}" presName="desTx" presStyleLbl="revTx" presStyleIdx="4" presStyleCnt="5" custLinFactNeighborX="-52208" custLinFactNeighborY="197">
        <dgm:presLayoutVars/>
      </dgm:prSet>
      <dgm:spPr/>
    </dgm:pt>
  </dgm:ptLst>
  <dgm:cxnLst>
    <dgm:cxn modelId="{D17E162D-9112-47D3-8A27-B3F11DFA4FBF}" type="presOf" srcId="{2B1D76AC-90A5-4C52-B52F-CBF7D0687DA6}" destId="{EDB0BA66-F32F-432D-8C37-A17982240915}" srcOrd="0" destOrd="0" presId="urn:microsoft.com/office/officeart/2018/2/layout/IconVerticalSolidList"/>
    <dgm:cxn modelId="{232D1B3F-A3E1-49F5-B679-3FA270D3D482}" type="presOf" srcId="{A358D155-58A3-4488-99A0-80AF1A4C2C40}" destId="{52DDEA08-6417-470F-BC5B-DF97ECEC2883}" srcOrd="0" destOrd="0" presId="urn:microsoft.com/office/officeart/2018/2/layout/IconVerticalSolidList"/>
    <dgm:cxn modelId="{37DA0F43-0BBD-42E9-BF8B-8E8E1EABF56D}" srcId="{8BB2CB9E-892F-4DED-BF28-2F2A2F793245}" destId="{E3507C3A-605D-4C74-A216-BB07308AAA69}" srcOrd="2" destOrd="0" parTransId="{30953171-27F0-45D3-9EAB-4C0502B0EAC2}" sibTransId="{4F85B1D2-5300-4B67-AF9F-7932F603FC2B}"/>
    <dgm:cxn modelId="{5E38E36A-A92A-4089-9DFC-DAD5CC3B6E2A}" srcId="{8BB2CB9E-892F-4DED-BF28-2F2A2F793245}" destId="{316CBB85-806F-4721-95E4-F585DC66B9E2}" srcOrd="1" destOrd="0" parTransId="{A15856B1-A721-45B5-8FD9-2A2B6C9B4F67}" sibTransId="{850E8BFB-5F4B-4112-8CFE-FF78426E8A3E}"/>
    <dgm:cxn modelId="{0986244D-06AE-4F4F-ACE0-38AD3C90091C}" type="presOf" srcId="{E3507C3A-605D-4C74-A216-BB07308AAA69}" destId="{CDEA3945-9A43-4B0E-83D9-F3ED69079EE7}" srcOrd="0" destOrd="0" presId="urn:microsoft.com/office/officeart/2018/2/layout/IconVerticalSolidList"/>
    <dgm:cxn modelId="{66229C59-E53C-4DE7-B6AD-0128608EFB45}" type="presOf" srcId="{63233116-C2C1-407B-A269-832F41853E0F}" destId="{52DDEA08-6417-470F-BC5B-DF97ECEC2883}" srcOrd="0" destOrd="1" presId="urn:microsoft.com/office/officeart/2018/2/layout/IconVerticalSolidList"/>
    <dgm:cxn modelId="{7D917C90-113D-4D3A-B1B4-726F5B3B24F6}" type="presOf" srcId="{8BB2CB9E-892F-4DED-BF28-2F2A2F793245}" destId="{D47BB85C-15F2-4F03-A1FC-BB669C0AF72C}" srcOrd="0" destOrd="0" presId="urn:microsoft.com/office/officeart/2018/2/layout/IconVerticalSolidList"/>
    <dgm:cxn modelId="{CA7D9CA2-A19D-4AA7-92CC-8B26F0566102}" srcId="{8BB2CB9E-892F-4DED-BF28-2F2A2F793245}" destId="{2B1D76AC-90A5-4C52-B52F-CBF7D0687DA6}" srcOrd="0" destOrd="0" parTransId="{F1900D44-EEF2-4C60-B026-C3EE7FE16BD2}" sibTransId="{C46D9FB8-211A-47EC-9BB0-D5CBCFCCFC66}"/>
    <dgm:cxn modelId="{70A172B9-32BE-4E57-98EA-D6916ABA602F}" srcId="{F74035D6-0B79-4BE6-9CDD-ED1029173737}" destId="{63233116-C2C1-407B-A269-832F41853E0F}" srcOrd="1" destOrd="0" parTransId="{ACE92B8C-A693-4562-9450-C0EFC4C5FAEB}" sibTransId="{32EA8E11-DDC5-4BD2-9659-992FA966AD09}"/>
    <dgm:cxn modelId="{1344C0C7-0B8D-43CF-A8C7-2E1C58EB7D1B}" srcId="{F74035D6-0B79-4BE6-9CDD-ED1029173737}" destId="{A358D155-58A3-4488-99A0-80AF1A4C2C40}" srcOrd="0" destOrd="0" parTransId="{A48226F7-ED7C-4AE0-BB4A-258F5357F980}" sibTransId="{037F0B1A-73C3-470F-9B98-4245E3362F4D}"/>
    <dgm:cxn modelId="{B515A6CC-D5C1-4817-81B4-444C34853BA4}" srcId="{8BB2CB9E-892F-4DED-BF28-2F2A2F793245}" destId="{F74035D6-0B79-4BE6-9CDD-ED1029173737}" srcOrd="3" destOrd="0" parTransId="{E2A7433A-2178-436E-8310-90E0C9A9B4C1}" sibTransId="{B87C510F-4C03-4F40-8395-42CC8D3592DD}"/>
    <dgm:cxn modelId="{18002AE7-1675-4543-B78B-7B7AC05E7AF1}" type="presOf" srcId="{316CBB85-806F-4721-95E4-F585DC66B9E2}" destId="{1E954202-94A2-494F-85DE-4783791132F6}" srcOrd="0" destOrd="0" presId="urn:microsoft.com/office/officeart/2018/2/layout/IconVerticalSolidList"/>
    <dgm:cxn modelId="{1D3862F9-D54F-4A86-BAAD-34B5BFCAAB3A}" type="presOf" srcId="{F74035D6-0B79-4BE6-9CDD-ED1029173737}" destId="{C6A37037-322A-4C49-9950-AD0581746019}" srcOrd="0" destOrd="0" presId="urn:microsoft.com/office/officeart/2018/2/layout/IconVerticalSolidList"/>
    <dgm:cxn modelId="{99DD1C7C-8E3A-46B2-ACD7-0DADA6A167A5}" type="presParOf" srcId="{D47BB85C-15F2-4F03-A1FC-BB669C0AF72C}" destId="{1AEB5DF8-05CD-48F9-935B-DC5B13F00D0D}" srcOrd="0" destOrd="0" presId="urn:microsoft.com/office/officeart/2018/2/layout/IconVerticalSolidList"/>
    <dgm:cxn modelId="{F6CA322C-4F44-40A4-B226-932983FE3F1A}" type="presParOf" srcId="{1AEB5DF8-05CD-48F9-935B-DC5B13F00D0D}" destId="{F7A0C612-2A64-4D3B-BABA-B815817B1A03}" srcOrd="0" destOrd="0" presId="urn:microsoft.com/office/officeart/2018/2/layout/IconVerticalSolidList"/>
    <dgm:cxn modelId="{7CF32AD8-D703-400A-9CB7-6CF3F9B6DAEB}" type="presParOf" srcId="{1AEB5DF8-05CD-48F9-935B-DC5B13F00D0D}" destId="{95CC35DF-CBA9-4020-BE94-6B0B21A972C6}" srcOrd="1" destOrd="0" presId="urn:microsoft.com/office/officeart/2018/2/layout/IconVerticalSolidList"/>
    <dgm:cxn modelId="{08DC8C63-E203-47E8-BF63-5D469D4AE6C5}" type="presParOf" srcId="{1AEB5DF8-05CD-48F9-935B-DC5B13F00D0D}" destId="{3EF50E8A-C674-448E-A000-42C3834B20CC}" srcOrd="2" destOrd="0" presId="urn:microsoft.com/office/officeart/2018/2/layout/IconVerticalSolidList"/>
    <dgm:cxn modelId="{E726F4F6-63B9-4AF4-9414-01CF8E87B700}" type="presParOf" srcId="{1AEB5DF8-05CD-48F9-935B-DC5B13F00D0D}" destId="{EDB0BA66-F32F-432D-8C37-A17982240915}" srcOrd="3" destOrd="0" presId="urn:microsoft.com/office/officeart/2018/2/layout/IconVerticalSolidList"/>
    <dgm:cxn modelId="{9502162F-E2F8-4C35-82AF-25F100AB9A7B}" type="presParOf" srcId="{D47BB85C-15F2-4F03-A1FC-BB669C0AF72C}" destId="{FA54AFCF-B7FA-4C1E-B1A8-BDE8065D4666}" srcOrd="1" destOrd="0" presId="urn:microsoft.com/office/officeart/2018/2/layout/IconVerticalSolidList"/>
    <dgm:cxn modelId="{4CAA9BC5-FD17-4928-82EE-33DD21D5E7CA}" type="presParOf" srcId="{D47BB85C-15F2-4F03-A1FC-BB669C0AF72C}" destId="{775FD060-4BDF-4EA2-8EEC-120CD0A75530}" srcOrd="2" destOrd="0" presId="urn:microsoft.com/office/officeart/2018/2/layout/IconVerticalSolidList"/>
    <dgm:cxn modelId="{4988EA29-B2AD-4B40-9DCD-ED58FCD2778B}" type="presParOf" srcId="{775FD060-4BDF-4EA2-8EEC-120CD0A75530}" destId="{B0584CB0-CE28-4D90-8798-4CC2C8CAC2C3}" srcOrd="0" destOrd="0" presId="urn:microsoft.com/office/officeart/2018/2/layout/IconVerticalSolidList"/>
    <dgm:cxn modelId="{71A1706A-DBBB-4860-9657-7794FE48345E}" type="presParOf" srcId="{775FD060-4BDF-4EA2-8EEC-120CD0A75530}" destId="{C45EB695-8495-48EC-936F-DB03E17D8FA1}" srcOrd="1" destOrd="0" presId="urn:microsoft.com/office/officeart/2018/2/layout/IconVerticalSolidList"/>
    <dgm:cxn modelId="{57B69EE1-4EB2-45E0-8648-7CD040D4641E}" type="presParOf" srcId="{775FD060-4BDF-4EA2-8EEC-120CD0A75530}" destId="{BDFCDCC5-D29F-4572-B07D-39F4ABA883DF}" srcOrd="2" destOrd="0" presId="urn:microsoft.com/office/officeart/2018/2/layout/IconVerticalSolidList"/>
    <dgm:cxn modelId="{A7E73EE8-CBE7-49D7-86C7-14DF09E4A115}" type="presParOf" srcId="{775FD060-4BDF-4EA2-8EEC-120CD0A75530}" destId="{1E954202-94A2-494F-85DE-4783791132F6}" srcOrd="3" destOrd="0" presId="urn:microsoft.com/office/officeart/2018/2/layout/IconVerticalSolidList"/>
    <dgm:cxn modelId="{FE080686-71C5-4CD1-BF03-06355E551D3E}" type="presParOf" srcId="{D47BB85C-15F2-4F03-A1FC-BB669C0AF72C}" destId="{3AEC5CF8-205A-4B17-9865-9390EFFD4AEF}" srcOrd="3" destOrd="0" presId="urn:microsoft.com/office/officeart/2018/2/layout/IconVerticalSolidList"/>
    <dgm:cxn modelId="{F4A2F8E9-ADE0-4804-91E4-C29B212ADAE9}" type="presParOf" srcId="{D47BB85C-15F2-4F03-A1FC-BB669C0AF72C}" destId="{93F0B306-7F42-4BBB-A7C1-D604B04C34C9}" srcOrd="4" destOrd="0" presId="urn:microsoft.com/office/officeart/2018/2/layout/IconVerticalSolidList"/>
    <dgm:cxn modelId="{EB11CD2A-96BC-4DD2-8923-B3235E1FC3D3}" type="presParOf" srcId="{93F0B306-7F42-4BBB-A7C1-D604B04C34C9}" destId="{C577F914-3078-4F9B-B7ED-D34FA621722A}" srcOrd="0" destOrd="0" presId="urn:microsoft.com/office/officeart/2018/2/layout/IconVerticalSolidList"/>
    <dgm:cxn modelId="{E9130290-4E84-4F78-8A7A-1614692119C5}" type="presParOf" srcId="{93F0B306-7F42-4BBB-A7C1-D604B04C34C9}" destId="{A3BC53E6-CDAD-4ED9-B9BE-A1D62F01F522}" srcOrd="1" destOrd="0" presId="urn:microsoft.com/office/officeart/2018/2/layout/IconVerticalSolidList"/>
    <dgm:cxn modelId="{21A5D040-1519-4FB2-8556-10ED8CD493FD}" type="presParOf" srcId="{93F0B306-7F42-4BBB-A7C1-D604B04C34C9}" destId="{8762217C-1F43-4544-B0CC-6965CBA66BA2}" srcOrd="2" destOrd="0" presId="urn:microsoft.com/office/officeart/2018/2/layout/IconVerticalSolidList"/>
    <dgm:cxn modelId="{2D0C9991-5244-4FEB-9604-153AA6049398}" type="presParOf" srcId="{93F0B306-7F42-4BBB-A7C1-D604B04C34C9}" destId="{CDEA3945-9A43-4B0E-83D9-F3ED69079EE7}" srcOrd="3" destOrd="0" presId="urn:microsoft.com/office/officeart/2018/2/layout/IconVerticalSolidList"/>
    <dgm:cxn modelId="{22B4CC43-9D5E-424A-9270-7FC65E567FE8}" type="presParOf" srcId="{D47BB85C-15F2-4F03-A1FC-BB669C0AF72C}" destId="{AF71FBCC-A13B-43F7-AE6A-B199438B6D0B}" srcOrd="5" destOrd="0" presId="urn:microsoft.com/office/officeart/2018/2/layout/IconVerticalSolidList"/>
    <dgm:cxn modelId="{7BB36DD0-21C3-440A-93EF-D3C506AF5270}" type="presParOf" srcId="{D47BB85C-15F2-4F03-A1FC-BB669C0AF72C}" destId="{D8596664-3E6D-4543-A7A8-BC419B7F30FE}" srcOrd="6" destOrd="0" presId="urn:microsoft.com/office/officeart/2018/2/layout/IconVerticalSolidList"/>
    <dgm:cxn modelId="{B905F964-7D83-4948-A063-080D99EE1466}" type="presParOf" srcId="{D8596664-3E6D-4543-A7A8-BC419B7F30FE}" destId="{0EA1BB5E-8E5E-4FFC-8093-6A2615AF4CB8}" srcOrd="0" destOrd="0" presId="urn:microsoft.com/office/officeart/2018/2/layout/IconVerticalSolidList"/>
    <dgm:cxn modelId="{E1E7A021-E342-4D6A-B163-762A322FC090}" type="presParOf" srcId="{D8596664-3E6D-4543-A7A8-BC419B7F30FE}" destId="{F33BD90C-9A61-41E6-BF8E-B9998FAA0FD5}" srcOrd="1" destOrd="0" presId="urn:microsoft.com/office/officeart/2018/2/layout/IconVerticalSolidList"/>
    <dgm:cxn modelId="{90BF46C5-F01A-4A7D-AA9B-3373AD9AA2FF}" type="presParOf" srcId="{D8596664-3E6D-4543-A7A8-BC419B7F30FE}" destId="{F0BDEE0B-3D61-4E0F-A7FB-41397CF2A5D1}" srcOrd="2" destOrd="0" presId="urn:microsoft.com/office/officeart/2018/2/layout/IconVerticalSolidList"/>
    <dgm:cxn modelId="{FCED4620-B56F-4128-8157-B026BD3EA184}" type="presParOf" srcId="{D8596664-3E6D-4543-A7A8-BC419B7F30FE}" destId="{C6A37037-322A-4C49-9950-AD0581746019}" srcOrd="3" destOrd="0" presId="urn:microsoft.com/office/officeart/2018/2/layout/IconVerticalSolidList"/>
    <dgm:cxn modelId="{79483424-E86C-4EFF-A1F9-55AB9BE458D4}" type="presParOf" srcId="{D8596664-3E6D-4543-A7A8-BC419B7F30FE}" destId="{52DDEA08-6417-470F-BC5B-DF97ECEC288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413308-9F69-4F3F-A172-F757E2BA765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8430BC9-80B7-4D52-81C3-D0898C027BC1}">
      <dgm:prSet/>
      <dgm:spPr/>
      <dgm:t>
        <a:bodyPr/>
        <a:lstStyle/>
        <a:p>
          <a:pPr>
            <a:defRPr b="1"/>
          </a:pPr>
          <a:r>
            <a:rPr lang="en-US"/>
            <a:t>Packages</a:t>
          </a:r>
        </a:p>
      </dgm:t>
    </dgm:pt>
    <dgm:pt modelId="{0025E406-DA8C-4C89-8E44-FA8E521A64B6}" type="parTrans" cxnId="{C31D5A5E-63FA-4AF0-BB6E-9AED9B9489A4}">
      <dgm:prSet/>
      <dgm:spPr/>
      <dgm:t>
        <a:bodyPr/>
        <a:lstStyle/>
        <a:p>
          <a:endParaRPr lang="en-US"/>
        </a:p>
      </dgm:t>
    </dgm:pt>
    <dgm:pt modelId="{DC9EEC94-CD7D-4E17-B5B5-2E810EE452B2}" type="sibTrans" cxnId="{C31D5A5E-63FA-4AF0-BB6E-9AED9B9489A4}">
      <dgm:prSet/>
      <dgm:spPr/>
      <dgm:t>
        <a:bodyPr/>
        <a:lstStyle/>
        <a:p>
          <a:endParaRPr lang="en-US"/>
        </a:p>
      </dgm:t>
    </dgm:pt>
    <dgm:pt modelId="{76AB01A2-36A9-461E-8B8F-F8B70D756C41}">
      <dgm:prSet/>
      <dgm:spPr/>
      <dgm:t>
        <a:bodyPr/>
        <a:lstStyle/>
        <a:p>
          <a:r>
            <a:rPr lang="en-US"/>
            <a:t>stratisd – Systemd service</a:t>
          </a:r>
        </a:p>
      </dgm:t>
    </dgm:pt>
    <dgm:pt modelId="{C2E3C1A6-9A85-40B1-BDA2-40FBD597B79F}" type="parTrans" cxnId="{B73DF488-E348-479E-B075-4EBA3FB72C3F}">
      <dgm:prSet/>
      <dgm:spPr/>
      <dgm:t>
        <a:bodyPr/>
        <a:lstStyle/>
        <a:p>
          <a:endParaRPr lang="en-US"/>
        </a:p>
      </dgm:t>
    </dgm:pt>
    <dgm:pt modelId="{2DC99D91-76DC-443D-8014-F26745D6260B}" type="sibTrans" cxnId="{B73DF488-E348-479E-B075-4EBA3FB72C3F}">
      <dgm:prSet/>
      <dgm:spPr/>
      <dgm:t>
        <a:bodyPr/>
        <a:lstStyle/>
        <a:p>
          <a:endParaRPr lang="en-US"/>
        </a:p>
      </dgm:t>
    </dgm:pt>
    <dgm:pt modelId="{F592890D-E04A-4345-B422-52895B96A5E0}">
      <dgm:prSet/>
      <dgm:spPr/>
      <dgm:t>
        <a:bodyPr/>
        <a:lstStyle/>
        <a:p>
          <a:r>
            <a:rPr lang="en-US" dirty="0" err="1"/>
            <a:t>Stratis</a:t>
          </a:r>
          <a:r>
            <a:rPr lang="en-US" dirty="0"/>
            <a:t>-cli – Command line interface</a:t>
          </a:r>
        </a:p>
      </dgm:t>
    </dgm:pt>
    <dgm:pt modelId="{3F618533-3AE7-4967-9245-3D15A81C19FD}" type="parTrans" cxnId="{62C75571-F252-4424-B742-1F5B2F5255B5}">
      <dgm:prSet/>
      <dgm:spPr/>
      <dgm:t>
        <a:bodyPr/>
        <a:lstStyle/>
        <a:p>
          <a:endParaRPr lang="en-US"/>
        </a:p>
      </dgm:t>
    </dgm:pt>
    <dgm:pt modelId="{7739E4C8-C2C4-4135-85E1-6D039767DDEB}" type="sibTrans" cxnId="{62C75571-F252-4424-B742-1F5B2F5255B5}">
      <dgm:prSet/>
      <dgm:spPr/>
      <dgm:t>
        <a:bodyPr/>
        <a:lstStyle/>
        <a:p>
          <a:endParaRPr lang="en-US"/>
        </a:p>
      </dgm:t>
    </dgm:pt>
    <dgm:pt modelId="{9D476F34-5471-4885-B579-54B53903C7A2}">
      <dgm:prSet/>
      <dgm:spPr/>
      <dgm:t>
        <a:bodyPr/>
        <a:lstStyle/>
        <a:p>
          <a:pPr>
            <a:defRPr b="1"/>
          </a:pPr>
          <a:r>
            <a:rPr lang="en-US"/>
            <a:t>Command</a:t>
          </a:r>
        </a:p>
      </dgm:t>
    </dgm:pt>
    <dgm:pt modelId="{2698038C-095E-4ACB-9FBE-F45285A30A60}" type="parTrans" cxnId="{68EA715E-692B-4D6E-B8E3-5A529DA1F7AA}">
      <dgm:prSet/>
      <dgm:spPr/>
      <dgm:t>
        <a:bodyPr/>
        <a:lstStyle/>
        <a:p>
          <a:endParaRPr lang="en-US"/>
        </a:p>
      </dgm:t>
    </dgm:pt>
    <dgm:pt modelId="{21819330-E465-471B-BB11-91F7DB6F2552}" type="sibTrans" cxnId="{68EA715E-692B-4D6E-B8E3-5A529DA1F7AA}">
      <dgm:prSet/>
      <dgm:spPr/>
      <dgm:t>
        <a:bodyPr/>
        <a:lstStyle/>
        <a:p>
          <a:endParaRPr lang="en-US"/>
        </a:p>
      </dgm:t>
    </dgm:pt>
    <dgm:pt modelId="{FA6F3C76-9816-4F08-A032-A8A0407DEA3A}">
      <dgm:prSet/>
      <dgm:spPr/>
      <dgm:t>
        <a:bodyPr/>
        <a:lstStyle/>
        <a:p>
          <a:r>
            <a:rPr lang="en-US" dirty="0" err="1"/>
            <a:t>stratis</a:t>
          </a:r>
          <a:r>
            <a:rPr lang="en-US" dirty="0"/>
            <a:t> [pool | filesystem | </a:t>
          </a:r>
          <a:r>
            <a:rPr lang="en-US" dirty="0" err="1"/>
            <a:t>blockdev</a:t>
          </a:r>
          <a:r>
            <a:rPr lang="en-US" dirty="0"/>
            <a:t> | …]</a:t>
          </a:r>
        </a:p>
      </dgm:t>
    </dgm:pt>
    <dgm:pt modelId="{B5897297-8C9E-4235-BE57-3BD2E0F08B0B}" type="parTrans" cxnId="{2832A766-B98A-4BF8-B559-6B8EBABC4741}">
      <dgm:prSet/>
      <dgm:spPr/>
      <dgm:t>
        <a:bodyPr/>
        <a:lstStyle/>
        <a:p>
          <a:endParaRPr lang="en-US"/>
        </a:p>
      </dgm:t>
    </dgm:pt>
    <dgm:pt modelId="{C19D8F3A-D7B4-4F1E-99C3-F896B8BB9ADE}" type="sibTrans" cxnId="{2832A766-B98A-4BF8-B559-6B8EBABC4741}">
      <dgm:prSet/>
      <dgm:spPr/>
      <dgm:t>
        <a:bodyPr/>
        <a:lstStyle/>
        <a:p>
          <a:endParaRPr lang="en-US"/>
        </a:p>
      </dgm:t>
    </dgm:pt>
    <dgm:pt modelId="{39D3848A-EE57-4EEB-A6DD-1A2969175329}" type="pres">
      <dgm:prSet presAssocID="{8A413308-9F69-4F3F-A172-F757E2BA765C}" presName="root" presStyleCnt="0">
        <dgm:presLayoutVars>
          <dgm:dir/>
          <dgm:resizeHandles val="exact"/>
        </dgm:presLayoutVars>
      </dgm:prSet>
      <dgm:spPr/>
    </dgm:pt>
    <dgm:pt modelId="{FD6C1B49-5502-4632-9470-F2A53051A27C}" type="pres">
      <dgm:prSet presAssocID="{48430BC9-80B7-4D52-81C3-D0898C027BC1}" presName="compNode" presStyleCnt="0"/>
      <dgm:spPr/>
    </dgm:pt>
    <dgm:pt modelId="{4B9CB5FB-E1DB-4503-B7F4-05D3BBF2631A}" type="pres">
      <dgm:prSet presAssocID="{48430BC9-80B7-4D52-81C3-D0898C027BC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 trolley"/>
        </a:ext>
      </dgm:extLst>
    </dgm:pt>
    <dgm:pt modelId="{B024E2A2-5A1B-4FCB-B049-D570C879DC43}" type="pres">
      <dgm:prSet presAssocID="{48430BC9-80B7-4D52-81C3-D0898C027BC1}" presName="iconSpace" presStyleCnt="0"/>
      <dgm:spPr/>
    </dgm:pt>
    <dgm:pt modelId="{F5FE1C1C-726B-4269-B8CA-D3B83825D52C}" type="pres">
      <dgm:prSet presAssocID="{48430BC9-80B7-4D52-81C3-D0898C027BC1}" presName="parTx" presStyleLbl="revTx" presStyleIdx="0" presStyleCnt="4">
        <dgm:presLayoutVars>
          <dgm:chMax val="0"/>
          <dgm:chPref val="0"/>
        </dgm:presLayoutVars>
      </dgm:prSet>
      <dgm:spPr/>
    </dgm:pt>
    <dgm:pt modelId="{21BF3411-33E7-4E8C-AFC2-AC87A3C43D72}" type="pres">
      <dgm:prSet presAssocID="{48430BC9-80B7-4D52-81C3-D0898C027BC1}" presName="txSpace" presStyleCnt="0"/>
      <dgm:spPr/>
    </dgm:pt>
    <dgm:pt modelId="{9B7B60E6-D5D8-4677-8E38-AA79315559BC}" type="pres">
      <dgm:prSet presAssocID="{48430BC9-80B7-4D52-81C3-D0898C027BC1}" presName="desTx" presStyleLbl="revTx" presStyleIdx="1" presStyleCnt="4">
        <dgm:presLayoutVars/>
      </dgm:prSet>
      <dgm:spPr/>
    </dgm:pt>
    <dgm:pt modelId="{D9347BBE-D26C-4DBC-AE3E-D2E257BA5A96}" type="pres">
      <dgm:prSet presAssocID="{DC9EEC94-CD7D-4E17-B5B5-2E810EE452B2}" presName="sibTrans" presStyleCnt="0"/>
      <dgm:spPr/>
    </dgm:pt>
    <dgm:pt modelId="{09C09B3A-B2D0-4131-AC3B-6A0909604189}" type="pres">
      <dgm:prSet presAssocID="{9D476F34-5471-4885-B579-54B53903C7A2}" presName="compNode" presStyleCnt="0"/>
      <dgm:spPr/>
    </dgm:pt>
    <dgm:pt modelId="{B96C5FE2-9451-47A3-82F4-C4891E55314E}" type="pres">
      <dgm:prSet presAssocID="{9D476F34-5471-4885-B579-54B53903C7A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D4FC967-0CCA-47CC-BAAA-9FDBA606F5EA}" type="pres">
      <dgm:prSet presAssocID="{9D476F34-5471-4885-B579-54B53903C7A2}" presName="iconSpace" presStyleCnt="0"/>
      <dgm:spPr/>
    </dgm:pt>
    <dgm:pt modelId="{D22546C2-8B22-490E-86D3-D6B9B4F7CCA0}" type="pres">
      <dgm:prSet presAssocID="{9D476F34-5471-4885-B579-54B53903C7A2}" presName="parTx" presStyleLbl="revTx" presStyleIdx="2" presStyleCnt="4">
        <dgm:presLayoutVars>
          <dgm:chMax val="0"/>
          <dgm:chPref val="0"/>
        </dgm:presLayoutVars>
      </dgm:prSet>
      <dgm:spPr/>
    </dgm:pt>
    <dgm:pt modelId="{A1E704CE-EA95-4833-9A99-756B8C807605}" type="pres">
      <dgm:prSet presAssocID="{9D476F34-5471-4885-B579-54B53903C7A2}" presName="txSpace" presStyleCnt="0"/>
      <dgm:spPr/>
    </dgm:pt>
    <dgm:pt modelId="{04568189-495B-4BE4-A743-B1C92A5A6F7B}" type="pres">
      <dgm:prSet presAssocID="{9D476F34-5471-4885-B579-54B53903C7A2}" presName="desTx" presStyleLbl="revTx" presStyleIdx="3" presStyleCnt="4">
        <dgm:presLayoutVars/>
      </dgm:prSet>
      <dgm:spPr/>
    </dgm:pt>
  </dgm:ptLst>
  <dgm:cxnLst>
    <dgm:cxn modelId="{03EE5001-8A17-49C9-97BF-26E972A5AAA0}" type="presOf" srcId="{48430BC9-80B7-4D52-81C3-D0898C027BC1}" destId="{F5FE1C1C-726B-4269-B8CA-D3B83825D52C}" srcOrd="0" destOrd="0" presId="urn:microsoft.com/office/officeart/2018/5/layout/CenteredIconLabelDescriptionList"/>
    <dgm:cxn modelId="{F22FAE01-8414-4810-B27B-BEE1527D590E}" type="presOf" srcId="{FA6F3C76-9816-4F08-A032-A8A0407DEA3A}" destId="{04568189-495B-4BE4-A743-B1C92A5A6F7B}" srcOrd="0" destOrd="0" presId="urn:microsoft.com/office/officeart/2018/5/layout/CenteredIconLabelDescriptionList"/>
    <dgm:cxn modelId="{68EA715E-692B-4D6E-B8E3-5A529DA1F7AA}" srcId="{8A413308-9F69-4F3F-A172-F757E2BA765C}" destId="{9D476F34-5471-4885-B579-54B53903C7A2}" srcOrd="1" destOrd="0" parTransId="{2698038C-095E-4ACB-9FBE-F45285A30A60}" sibTransId="{21819330-E465-471B-BB11-91F7DB6F2552}"/>
    <dgm:cxn modelId="{C31D5A5E-63FA-4AF0-BB6E-9AED9B9489A4}" srcId="{8A413308-9F69-4F3F-A172-F757E2BA765C}" destId="{48430BC9-80B7-4D52-81C3-D0898C027BC1}" srcOrd="0" destOrd="0" parTransId="{0025E406-DA8C-4C89-8E44-FA8E521A64B6}" sibTransId="{DC9EEC94-CD7D-4E17-B5B5-2E810EE452B2}"/>
    <dgm:cxn modelId="{2832A766-B98A-4BF8-B559-6B8EBABC4741}" srcId="{9D476F34-5471-4885-B579-54B53903C7A2}" destId="{FA6F3C76-9816-4F08-A032-A8A0407DEA3A}" srcOrd="0" destOrd="0" parTransId="{B5897297-8C9E-4235-BE57-3BD2E0F08B0B}" sibTransId="{C19D8F3A-D7B4-4F1E-99C3-F896B8BB9ADE}"/>
    <dgm:cxn modelId="{62C75571-F252-4424-B742-1F5B2F5255B5}" srcId="{48430BC9-80B7-4D52-81C3-D0898C027BC1}" destId="{F592890D-E04A-4345-B422-52895B96A5E0}" srcOrd="1" destOrd="0" parTransId="{3F618533-3AE7-4967-9245-3D15A81C19FD}" sibTransId="{7739E4C8-C2C4-4135-85E1-6D039767DDEB}"/>
    <dgm:cxn modelId="{95731082-9702-446E-925C-8AFBE4D24A9D}" type="presOf" srcId="{76AB01A2-36A9-461E-8B8F-F8B70D756C41}" destId="{9B7B60E6-D5D8-4677-8E38-AA79315559BC}" srcOrd="0" destOrd="0" presId="urn:microsoft.com/office/officeart/2018/5/layout/CenteredIconLabelDescriptionList"/>
    <dgm:cxn modelId="{7D173287-7E7B-4482-88CD-D33883A6D117}" type="presOf" srcId="{8A413308-9F69-4F3F-A172-F757E2BA765C}" destId="{39D3848A-EE57-4EEB-A6DD-1A2969175329}" srcOrd="0" destOrd="0" presId="urn:microsoft.com/office/officeart/2018/5/layout/CenteredIconLabelDescriptionList"/>
    <dgm:cxn modelId="{B73DF488-E348-479E-B075-4EBA3FB72C3F}" srcId="{48430BC9-80B7-4D52-81C3-D0898C027BC1}" destId="{76AB01A2-36A9-461E-8B8F-F8B70D756C41}" srcOrd="0" destOrd="0" parTransId="{C2E3C1A6-9A85-40B1-BDA2-40FBD597B79F}" sibTransId="{2DC99D91-76DC-443D-8014-F26745D6260B}"/>
    <dgm:cxn modelId="{738C51DB-F944-4FAB-B16D-45386AB4DBC6}" type="presOf" srcId="{F592890D-E04A-4345-B422-52895B96A5E0}" destId="{9B7B60E6-D5D8-4677-8E38-AA79315559BC}" srcOrd="0" destOrd="1" presId="urn:microsoft.com/office/officeart/2018/5/layout/CenteredIconLabelDescriptionList"/>
    <dgm:cxn modelId="{2F828DF3-AB25-4852-9EA0-04A38A67F0D6}" type="presOf" srcId="{9D476F34-5471-4885-B579-54B53903C7A2}" destId="{D22546C2-8B22-490E-86D3-D6B9B4F7CCA0}" srcOrd="0" destOrd="0" presId="urn:microsoft.com/office/officeart/2018/5/layout/CenteredIconLabelDescriptionList"/>
    <dgm:cxn modelId="{844577BB-0989-4453-B162-EB8FFBDE2C04}" type="presParOf" srcId="{39D3848A-EE57-4EEB-A6DD-1A2969175329}" destId="{FD6C1B49-5502-4632-9470-F2A53051A27C}" srcOrd="0" destOrd="0" presId="urn:microsoft.com/office/officeart/2018/5/layout/CenteredIconLabelDescriptionList"/>
    <dgm:cxn modelId="{A23BC184-83FA-4178-8497-6950529BA568}" type="presParOf" srcId="{FD6C1B49-5502-4632-9470-F2A53051A27C}" destId="{4B9CB5FB-E1DB-4503-B7F4-05D3BBF2631A}" srcOrd="0" destOrd="0" presId="urn:microsoft.com/office/officeart/2018/5/layout/CenteredIconLabelDescriptionList"/>
    <dgm:cxn modelId="{BF08B6DB-FDBC-482B-9419-30A2E936B836}" type="presParOf" srcId="{FD6C1B49-5502-4632-9470-F2A53051A27C}" destId="{B024E2A2-5A1B-4FCB-B049-D570C879DC43}" srcOrd="1" destOrd="0" presId="urn:microsoft.com/office/officeart/2018/5/layout/CenteredIconLabelDescriptionList"/>
    <dgm:cxn modelId="{3B5529DF-55CA-4A43-95A9-374BAAA997AD}" type="presParOf" srcId="{FD6C1B49-5502-4632-9470-F2A53051A27C}" destId="{F5FE1C1C-726B-4269-B8CA-D3B83825D52C}" srcOrd="2" destOrd="0" presId="urn:microsoft.com/office/officeart/2018/5/layout/CenteredIconLabelDescriptionList"/>
    <dgm:cxn modelId="{DD91DDAF-1509-46F5-BDBF-C95A77C013AF}" type="presParOf" srcId="{FD6C1B49-5502-4632-9470-F2A53051A27C}" destId="{21BF3411-33E7-4E8C-AFC2-AC87A3C43D72}" srcOrd="3" destOrd="0" presId="urn:microsoft.com/office/officeart/2018/5/layout/CenteredIconLabelDescriptionList"/>
    <dgm:cxn modelId="{212C0214-499D-4F36-94DA-79A3DB6C3FF0}" type="presParOf" srcId="{FD6C1B49-5502-4632-9470-F2A53051A27C}" destId="{9B7B60E6-D5D8-4677-8E38-AA79315559BC}" srcOrd="4" destOrd="0" presId="urn:microsoft.com/office/officeart/2018/5/layout/CenteredIconLabelDescriptionList"/>
    <dgm:cxn modelId="{ADF6DC5D-6549-4AD9-AF45-4510330A6191}" type="presParOf" srcId="{39D3848A-EE57-4EEB-A6DD-1A2969175329}" destId="{D9347BBE-D26C-4DBC-AE3E-D2E257BA5A96}" srcOrd="1" destOrd="0" presId="urn:microsoft.com/office/officeart/2018/5/layout/CenteredIconLabelDescriptionList"/>
    <dgm:cxn modelId="{3AC31EE4-65D4-44D6-83B8-E546D0B01103}" type="presParOf" srcId="{39D3848A-EE57-4EEB-A6DD-1A2969175329}" destId="{09C09B3A-B2D0-4131-AC3B-6A0909604189}" srcOrd="2" destOrd="0" presId="urn:microsoft.com/office/officeart/2018/5/layout/CenteredIconLabelDescriptionList"/>
    <dgm:cxn modelId="{C1D590F7-5652-4469-8A5C-A371C47B06D1}" type="presParOf" srcId="{09C09B3A-B2D0-4131-AC3B-6A0909604189}" destId="{B96C5FE2-9451-47A3-82F4-C4891E55314E}" srcOrd="0" destOrd="0" presId="urn:microsoft.com/office/officeart/2018/5/layout/CenteredIconLabelDescriptionList"/>
    <dgm:cxn modelId="{2D16B20F-9DDF-4786-A301-E16627EE60B7}" type="presParOf" srcId="{09C09B3A-B2D0-4131-AC3B-6A0909604189}" destId="{6D4FC967-0CCA-47CC-BAAA-9FDBA606F5EA}" srcOrd="1" destOrd="0" presId="urn:microsoft.com/office/officeart/2018/5/layout/CenteredIconLabelDescriptionList"/>
    <dgm:cxn modelId="{2926C803-5299-4544-BF82-FB2FFBBA1C86}" type="presParOf" srcId="{09C09B3A-B2D0-4131-AC3B-6A0909604189}" destId="{D22546C2-8B22-490E-86D3-D6B9B4F7CCA0}" srcOrd="2" destOrd="0" presId="urn:microsoft.com/office/officeart/2018/5/layout/CenteredIconLabelDescriptionList"/>
    <dgm:cxn modelId="{34124D43-C346-44A6-8549-1838286A9459}" type="presParOf" srcId="{09C09B3A-B2D0-4131-AC3B-6A0909604189}" destId="{A1E704CE-EA95-4833-9A99-756B8C807605}" srcOrd="3" destOrd="0" presId="urn:microsoft.com/office/officeart/2018/5/layout/CenteredIconLabelDescriptionList"/>
    <dgm:cxn modelId="{38928C3B-66A6-4F5B-9FED-9BA7B378D420}" type="presParOf" srcId="{09C09B3A-B2D0-4131-AC3B-6A0909604189}" destId="{04568189-495B-4BE4-A743-B1C92A5A6F7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B5E2A6-6119-4798-8D93-DC4620CDD86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408E4F-6AE1-49C2-AF3A-95A059EDEBBB}">
      <dgm:prSet/>
      <dgm:spPr/>
      <dgm:t>
        <a:bodyPr/>
        <a:lstStyle/>
        <a:p>
          <a:r>
            <a:rPr lang="en-US"/>
            <a:t>Split Hard Drive into sections</a:t>
          </a:r>
        </a:p>
      </dgm:t>
    </dgm:pt>
    <dgm:pt modelId="{B0AFD3C4-6860-4B62-9B13-71EF1B4AC59E}" type="parTrans" cxnId="{6DF37EAB-0DDD-45BE-9573-3DA8F72C53AD}">
      <dgm:prSet/>
      <dgm:spPr/>
      <dgm:t>
        <a:bodyPr/>
        <a:lstStyle/>
        <a:p>
          <a:endParaRPr lang="en-US"/>
        </a:p>
      </dgm:t>
    </dgm:pt>
    <dgm:pt modelId="{A2D3B0C8-6DFF-4193-BF75-44336395AF4D}" type="sibTrans" cxnId="{6DF37EAB-0DDD-45BE-9573-3DA8F72C53AD}">
      <dgm:prSet/>
      <dgm:spPr/>
      <dgm:t>
        <a:bodyPr/>
        <a:lstStyle/>
        <a:p>
          <a:endParaRPr lang="en-US"/>
        </a:p>
      </dgm:t>
    </dgm:pt>
    <dgm:pt modelId="{BC25ED9A-D7C5-4412-A04D-63FB9EBE8281}">
      <dgm:prSet/>
      <dgm:spPr/>
      <dgm:t>
        <a:bodyPr/>
        <a:lstStyle/>
        <a:p>
          <a:r>
            <a:rPr lang="en-US"/>
            <a:t>Pro</a:t>
          </a:r>
        </a:p>
      </dgm:t>
    </dgm:pt>
    <dgm:pt modelId="{E7CC7E2F-A26E-44AE-B7DD-7518AE156EB2}" type="parTrans" cxnId="{9DDE41F1-D5D7-469E-AC0C-5AFF87A0E805}">
      <dgm:prSet/>
      <dgm:spPr/>
      <dgm:t>
        <a:bodyPr/>
        <a:lstStyle/>
        <a:p>
          <a:endParaRPr lang="en-US"/>
        </a:p>
      </dgm:t>
    </dgm:pt>
    <dgm:pt modelId="{29CE0571-DAB0-4DDE-90E7-20EEFC1E91F0}" type="sibTrans" cxnId="{9DDE41F1-D5D7-469E-AC0C-5AFF87A0E805}">
      <dgm:prSet/>
      <dgm:spPr/>
      <dgm:t>
        <a:bodyPr/>
        <a:lstStyle/>
        <a:p>
          <a:endParaRPr lang="en-US"/>
        </a:p>
      </dgm:t>
    </dgm:pt>
    <dgm:pt modelId="{239D7E04-FF8E-49FE-87FC-307B90C7138A}">
      <dgm:prSet/>
      <dgm:spPr/>
      <dgm:t>
        <a:bodyPr/>
        <a:lstStyle/>
        <a:p>
          <a:r>
            <a:rPr lang="en-US"/>
            <a:t>Isolation</a:t>
          </a:r>
        </a:p>
      </dgm:t>
    </dgm:pt>
    <dgm:pt modelId="{DC2B3C8C-519A-4FAE-B0B6-39B3909BE716}" type="parTrans" cxnId="{B908F1A5-2384-4017-B29A-9F2457D25E49}">
      <dgm:prSet/>
      <dgm:spPr/>
      <dgm:t>
        <a:bodyPr/>
        <a:lstStyle/>
        <a:p>
          <a:endParaRPr lang="en-US"/>
        </a:p>
      </dgm:t>
    </dgm:pt>
    <dgm:pt modelId="{DBE698C5-34EB-4221-992A-08CE34A830DE}" type="sibTrans" cxnId="{B908F1A5-2384-4017-B29A-9F2457D25E49}">
      <dgm:prSet/>
      <dgm:spPr/>
      <dgm:t>
        <a:bodyPr/>
        <a:lstStyle/>
        <a:p>
          <a:endParaRPr lang="en-US"/>
        </a:p>
      </dgm:t>
    </dgm:pt>
    <dgm:pt modelId="{E5629B8E-4CCA-4F10-8607-71D7566FF301}">
      <dgm:prSet/>
      <dgm:spPr/>
      <dgm:t>
        <a:bodyPr/>
        <a:lstStyle/>
        <a:p>
          <a:r>
            <a:rPr lang="en-US" dirty="0"/>
            <a:t>Prevent partition with root (/) from filling up!</a:t>
          </a:r>
        </a:p>
      </dgm:t>
    </dgm:pt>
    <dgm:pt modelId="{81868953-CFB8-4CA8-8A97-9F7315D14C06}" type="parTrans" cxnId="{A6945302-0979-43D3-82A4-E8A63D8332BB}">
      <dgm:prSet/>
      <dgm:spPr/>
      <dgm:t>
        <a:bodyPr/>
        <a:lstStyle/>
        <a:p>
          <a:endParaRPr lang="en-US"/>
        </a:p>
      </dgm:t>
    </dgm:pt>
    <dgm:pt modelId="{F196C2E8-3CD5-438B-A873-38E5FBB45DC5}" type="sibTrans" cxnId="{A6945302-0979-43D3-82A4-E8A63D8332BB}">
      <dgm:prSet/>
      <dgm:spPr/>
      <dgm:t>
        <a:bodyPr/>
        <a:lstStyle/>
        <a:p>
          <a:endParaRPr lang="en-US"/>
        </a:p>
      </dgm:t>
    </dgm:pt>
    <dgm:pt modelId="{390DC42B-0281-4802-BB96-72656D43CA62}">
      <dgm:prSet/>
      <dgm:spPr/>
      <dgm:t>
        <a:bodyPr/>
        <a:lstStyle/>
        <a:p>
          <a:r>
            <a:rPr lang="en-US"/>
            <a:t>Con</a:t>
          </a:r>
        </a:p>
      </dgm:t>
    </dgm:pt>
    <dgm:pt modelId="{C58E0EC2-6A87-42F5-8FF2-2B6E5573CF83}" type="parTrans" cxnId="{F8177C76-DD13-47B4-973F-3845BCD18213}">
      <dgm:prSet/>
      <dgm:spPr/>
      <dgm:t>
        <a:bodyPr/>
        <a:lstStyle/>
        <a:p>
          <a:endParaRPr lang="en-US"/>
        </a:p>
      </dgm:t>
    </dgm:pt>
    <dgm:pt modelId="{B45CC896-B26C-48D0-A737-0134907608BA}" type="sibTrans" cxnId="{F8177C76-DD13-47B4-973F-3845BCD18213}">
      <dgm:prSet/>
      <dgm:spPr/>
      <dgm:t>
        <a:bodyPr/>
        <a:lstStyle/>
        <a:p>
          <a:endParaRPr lang="en-US"/>
        </a:p>
      </dgm:t>
    </dgm:pt>
    <dgm:pt modelId="{EF06FFC6-2114-4586-A77F-3E1A470C93DB}">
      <dgm:prSet/>
      <dgm:spPr/>
      <dgm:t>
        <a:bodyPr/>
        <a:lstStyle/>
        <a:p>
          <a:r>
            <a:rPr lang="en-US"/>
            <a:t>Inflexible</a:t>
          </a:r>
        </a:p>
      </dgm:t>
    </dgm:pt>
    <dgm:pt modelId="{F3EC1307-9E90-462E-8D24-4E0EB1B2D0B9}" type="parTrans" cxnId="{B6FFAD99-3273-4AEB-814D-0E9BEB4C1B1E}">
      <dgm:prSet/>
      <dgm:spPr/>
      <dgm:t>
        <a:bodyPr/>
        <a:lstStyle/>
        <a:p>
          <a:endParaRPr lang="en-US"/>
        </a:p>
      </dgm:t>
    </dgm:pt>
    <dgm:pt modelId="{6B11763C-7362-489D-B1C6-F01AE9731733}" type="sibTrans" cxnId="{B6FFAD99-3273-4AEB-814D-0E9BEB4C1B1E}">
      <dgm:prSet/>
      <dgm:spPr/>
      <dgm:t>
        <a:bodyPr/>
        <a:lstStyle/>
        <a:p>
          <a:endParaRPr lang="en-US"/>
        </a:p>
      </dgm:t>
    </dgm:pt>
    <dgm:pt modelId="{66E8AD0D-C55A-435A-AAAF-6B8C9E5F2A8B}">
      <dgm:prSet/>
      <dgm:spPr/>
      <dgm:t>
        <a:bodyPr/>
        <a:lstStyle/>
        <a:p>
          <a:r>
            <a:rPr lang="en-US"/>
            <a:t>Must plan ahead!</a:t>
          </a:r>
        </a:p>
      </dgm:t>
    </dgm:pt>
    <dgm:pt modelId="{121AC215-0C03-4EE1-9731-8E561DEE6993}" type="parTrans" cxnId="{E8474F77-DCF4-4951-906D-A9EA5E8AF283}">
      <dgm:prSet/>
      <dgm:spPr/>
      <dgm:t>
        <a:bodyPr/>
        <a:lstStyle/>
        <a:p>
          <a:endParaRPr lang="en-US"/>
        </a:p>
      </dgm:t>
    </dgm:pt>
    <dgm:pt modelId="{93F736B6-678D-4A6A-AAEF-9F353D9BA281}" type="sibTrans" cxnId="{E8474F77-DCF4-4951-906D-A9EA5E8AF283}">
      <dgm:prSet/>
      <dgm:spPr/>
      <dgm:t>
        <a:bodyPr/>
        <a:lstStyle/>
        <a:p>
          <a:endParaRPr lang="en-US"/>
        </a:p>
      </dgm:t>
    </dgm:pt>
    <dgm:pt modelId="{908079E5-17B8-4BB0-A3E5-1A1FA9F0AA46}" type="pres">
      <dgm:prSet presAssocID="{29B5E2A6-6119-4798-8D93-DC4620CDD867}" presName="linear" presStyleCnt="0">
        <dgm:presLayoutVars>
          <dgm:dir/>
          <dgm:animLvl val="lvl"/>
          <dgm:resizeHandles val="exact"/>
        </dgm:presLayoutVars>
      </dgm:prSet>
      <dgm:spPr/>
    </dgm:pt>
    <dgm:pt modelId="{D3B1886D-2387-421C-B972-0A6604C50E91}" type="pres">
      <dgm:prSet presAssocID="{C0408E4F-6AE1-49C2-AF3A-95A059EDEBBB}" presName="parentLin" presStyleCnt="0"/>
      <dgm:spPr/>
    </dgm:pt>
    <dgm:pt modelId="{4C2F585D-EC30-4BF5-9E86-34611C5AB203}" type="pres">
      <dgm:prSet presAssocID="{C0408E4F-6AE1-49C2-AF3A-95A059EDEBBB}" presName="parentLeftMargin" presStyleLbl="node1" presStyleIdx="0" presStyleCnt="3"/>
      <dgm:spPr/>
    </dgm:pt>
    <dgm:pt modelId="{1873730B-23FC-4CA2-A68E-9638BE8A7776}" type="pres">
      <dgm:prSet presAssocID="{C0408E4F-6AE1-49C2-AF3A-95A059EDEBB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02DF2B-EF63-4EC0-9D27-C5C548B853D4}" type="pres">
      <dgm:prSet presAssocID="{C0408E4F-6AE1-49C2-AF3A-95A059EDEBBB}" presName="negativeSpace" presStyleCnt="0"/>
      <dgm:spPr/>
    </dgm:pt>
    <dgm:pt modelId="{30CA6F11-9B50-4BA9-8E2A-C698FD8CB9E0}" type="pres">
      <dgm:prSet presAssocID="{C0408E4F-6AE1-49C2-AF3A-95A059EDEBBB}" presName="childText" presStyleLbl="conFgAcc1" presStyleIdx="0" presStyleCnt="3">
        <dgm:presLayoutVars>
          <dgm:bulletEnabled val="1"/>
        </dgm:presLayoutVars>
      </dgm:prSet>
      <dgm:spPr/>
    </dgm:pt>
    <dgm:pt modelId="{F9AD8328-7F75-4A0C-AA37-F903528728E3}" type="pres">
      <dgm:prSet presAssocID="{A2D3B0C8-6DFF-4193-BF75-44336395AF4D}" presName="spaceBetweenRectangles" presStyleCnt="0"/>
      <dgm:spPr/>
    </dgm:pt>
    <dgm:pt modelId="{547D7292-4E2F-4DC0-9755-780E183BD6B5}" type="pres">
      <dgm:prSet presAssocID="{BC25ED9A-D7C5-4412-A04D-63FB9EBE8281}" presName="parentLin" presStyleCnt="0"/>
      <dgm:spPr/>
    </dgm:pt>
    <dgm:pt modelId="{9E98DC7F-53B5-4C8E-81C8-22A7280D116A}" type="pres">
      <dgm:prSet presAssocID="{BC25ED9A-D7C5-4412-A04D-63FB9EBE8281}" presName="parentLeftMargin" presStyleLbl="node1" presStyleIdx="0" presStyleCnt="3"/>
      <dgm:spPr/>
    </dgm:pt>
    <dgm:pt modelId="{2C72F9C1-4402-463C-B57C-5662A86C8230}" type="pres">
      <dgm:prSet presAssocID="{BC25ED9A-D7C5-4412-A04D-63FB9EBE828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244662-FE42-4777-B5BF-02DC21775D82}" type="pres">
      <dgm:prSet presAssocID="{BC25ED9A-D7C5-4412-A04D-63FB9EBE8281}" presName="negativeSpace" presStyleCnt="0"/>
      <dgm:spPr/>
    </dgm:pt>
    <dgm:pt modelId="{CCEF8190-2E39-42AE-AC65-F8FD38D96B59}" type="pres">
      <dgm:prSet presAssocID="{BC25ED9A-D7C5-4412-A04D-63FB9EBE8281}" presName="childText" presStyleLbl="conFgAcc1" presStyleIdx="1" presStyleCnt="3">
        <dgm:presLayoutVars>
          <dgm:bulletEnabled val="1"/>
        </dgm:presLayoutVars>
      </dgm:prSet>
      <dgm:spPr/>
    </dgm:pt>
    <dgm:pt modelId="{98F76169-5CAB-4226-8143-BEA4F1A0C7D8}" type="pres">
      <dgm:prSet presAssocID="{29CE0571-DAB0-4DDE-90E7-20EEFC1E91F0}" presName="spaceBetweenRectangles" presStyleCnt="0"/>
      <dgm:spPr/>
    </dgm:pt>
    <dgm:pt modelId="{596C5DA1-027B-4966-A735-473B0E58DF22}" type="pres">
      <dgm:prSet presAssocID="{390DC42B-0281-4802-BB96-72656D43CA62}" presName="parentLin" presStyleCnt="0"/>
      <dgm:spPr/>
    </dgm:pt>
    <dgm:pt modelId="{3F86F3B3-FA5C-4018-B6F7-EA59328298F4}" type="pres">
      <dgm:prSet presAssocID="{390DC42B-0281-4802-BB96-72656D43CA62}" presName="parentLeftMargin" presStyleLbl="node1" presStyleIdx="1" presStyleCnt="3"/>
      <dgm:spPr/>
    </dgm:pt>
    <dgm:pt modelId="{EE056CA6-02F3-4619-85CD-13888BE89C2B}" type="pres">
      <dgm:prSet presAssocID="{390DC42B-0281-4802-BB96-72656D43CA6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657C156-96E3-4D13-8E3C-22A4420E0050}" type="pres">
      <dgm:prSet presAssocID="{390DC42B-0281-4802-BB96-72656D43CA62}" presName="negativeSpace" presStyleCnt="0"/>
      <dgm:spPr/>
    </dgm:pt>
    <dgm:pt modelId="{6E6DC536-6AF0-470E-B0F7-DB14A1B06479}" type="pres">
      <dgm:prSet presAssocID="{390DC42B-0281-4802-BB96-72656D43CA6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6945302-0979-43D3-82A4-E8A63D8332BB}" srcId="{BC25ED9A-D7C5-4412-A04D-63FB9EBE8281}" destId="{E5629B8E-4CCA-4F10-8607-71D7566FF301}" srcOrd="1" destOrd="0" parTransId="{81868953-CFB8-4CA8-8A97-9F7315D14C06}" sibTransId="{F196C2E8-3CD5-438B-A873-38E5FBB45DC5}"/>
    <dgm:cxn modelId="{EE601926-17BA-49B2-B20F-52FF3391CDC3}" type="presOf" srcId="{66E8AD0D-C55A-435A-AAAF-6B8C9E5F2A8B}" destId="{6E6DC536-6AF0-470E-B0F7-DB14A1B06479}" srcOrd="0" destOrd="1" presId="urn:microsoft.com/office/officeart/2005/8/layout/list1"/>
    <dgm:cxn modelId="{5E60C42F-3687-4888-A5F9-143CCD6D5A07}" type="presOf" srcId="{E5629B8E-4CCA-4F10-8607-71D7566FF301}" destId="{CCEF8190-2E39-42AE-AC65-F8FD38D96B59}" srcOrd="0" destOrd="1" presId="urn:microsoft.com/office/officeart/2005/8/layout/list1"/>
    <dgm:cxn modelId="{37A92463-109C-4F14-8021-A672FF42AA59}" type="presOf" srcId="{BC25ED9A-D7C5-4412-A04D-63FB9EBE8281}" destId="{2C72F9C1-4402-463C-B57C-5662A86C8230}" srcOrd="1" destOrd="0" presId="urn:microsoft.com/office/officeart/2005/8/layout/list1"/>
    <dgm:cxn modelId="{F8177C76-DD13-47B4-973F-3845BCD18213}" srcId="{29B5E2A6-6119-4798-8D93-DC4620CDD867}" destId="{390DC42B-0281-4802-BB96-72656D43CA62}" srcOrd="2" destOrd="0" parTransId="{C58E0EC2-6A87-42F5-8FF2-2B6E5573CF83}" sibTransId="{B45CC896-B26C-48D0-A737-0134907608BA}"/>
    <dgm:cxn modelId="{B511C376-EBB1-4D46-B619-7895EA061DFD}" type="presOf" srcId="{EF06FFC6-2114-4586-A77F-3E1A470C93DB}" destId="{6E6DC536-6AF0-470E-B0F7-DB14A1B06479}" srcOrd="0" destOrd="0" presId="urn:microsoft.com/office/officeart/2005/8/layout/list1"/>
    <dgm:cxn modelId="{E8474F77-DCF4-4951-906D-A9EA5E8AF283}" srcId="{390DC42B-0281-4802-BB96-72656D43CA62}" destId="{66E8AD0D-C55A-435A-AAAF-6B8C9E5F2A8B}" srcOrd="1" destOrd="0" parTransId="{121AC215-0C03-4EE1-9731-8E561DEE6993}" sibTransId="{93F736B6-678D-4A6A-AAEF-9F353D9BA281}"/>
    <dgm:cxn modelId="{497D5A81-92EB-4E25-849D-817894D94306}" type="presOf" srcId="{390DC42B-0281-4802-BB96-72656D43CA62}" destId="{3F86F3B3-FA5C-4018-B6F7-EA59328298F4}" srcOrd="0" destOrd="0" presId="urn:microsoft.com/office/officeart/2005/8/layout/list1"/>
    <dgm:cxn modelId="{4232FD86-A066-4D17-81CC-3A1A24E6DAA4}" type="presOf" srcId="{C0408E4F-6AE1-49C2-AF3A-95A059EDEBBB}" destId="{4C2F585D-EC30-4BF5-9E86-34611C5AB203}" srcOrd="0" destOrd="0" presId="urn:microsoft.com/office/officeart/2005/8/layout/list1"/>
    <dgm:cxn modelId="{B6FFAD99-3273-4AEB-814D-0E9BEB4C1B1E}" srcId="{390DC42B-0281-4802-BB96-72656D43CA62}" destId="{EF06FFC6-2114-4586-A77F-3E1A470C93DB}" srcOrd="0" destOrd="0" parTransId="{F3EC1307-9E90-462E-8D24-4E0EB1B2D0B9}" sibTransId="{6B11763C-7362-489D-B1C6-F01AE9731733}"/>
    <dgm:cxn modelId="{6E33D99F-9B24-458A-932E-FB9A51DAF231}" type="presOf" srcId="{29B5E2A6-6119-4798-8D93-DC4620CDD867}" destId="{908079E5-17B8-4BB0-A3E5-1A1FA9F0AA46}" srcOrd="0" destOrd="0" presId="urn:microsoft.com/office/officeart/2005/8/layout/list1"/>
    <dgm:cxn modelId="{B908F1A5-2384-4017-B29A-9F2457D25E49}" srcId="{BC25ED9A-D7C5-4412-A04D-63FB9EBE8281}" destId="{239D7E04-FF8E-49FE-87FC-307B90C7138A}" srcOrd="0" destOrd="0" parTransId="{DC2B3C8C-519A-4FAE-B0B6-39B3909BE716}" sibTransId="{DBE698C5-34EB-4221-992A-08CE34A830DE}"/>
    <dgm:cxn modelId="{6DF37EAB-0DDD-45BE-9573-3DA8F72C53AD}" srcId="{29B5E2A6-6119-4798-8D93-DC4620CDD867}" destId="{C0408E4F-6AE1-49C2-AF3A-95A059EDEBBB}" srcOrd="0" destOrd="0" parTransId="{B0AFD3C4-6860-4B62-9B13-71EF1B4AC59E}" sibTransId="{A2D3B0C8-6DFF-4193-BF75-44336395AF4D}"/>
    <dgm:cxn modelId="{6C148BB5-7EF5-479E-BE72-A9AA137AC75D}" type="presOf" srcId="{390DC42B-0281-4802-BB96-72656D43CA62}" destId="{EE056CA6-02F3-4619-85CD-13888BE89C2B}" srcOrd="1" destOrd="0" presId="urn:microsoft.com/office/officeart/2005/8/layout/list1"/>
    <dgm:cxn modelId="{BCFCC3D1-B60A-4450-835A-7F7693895327}" type="presOf" srcId="{BC25ED9A-D7C5-4412-A04D-63FB9EBE8281}" destId="{9E98DC7F-53B5-4C8E-81C8-22A7280D116A}" srcOrd="0" destOrd="0" presId="urn:microsoft.com/office/officeart/2005/8/layout/list1"/>
    <dgm:cxn modelId="{AEFBAED7-8C02-4C58-82BA-7A144996CC02}" type="presOf" srcId="{239D7E04-FF8E-49FE-87FC-307B90C7138A}" destId="{CCEF8190-2E39-42AE-AC65-F8FD38D96B59}" srcOrd="0" destOrd="0" presId="urn:microsoft.com/office/officeart/2005/8/layout/list1"/>
    <dgm:cxn modelId="{410BC5E9-40F9-4767-B73D-7B7D22952C80}" type="presOf" srcId="{C0408E4F-6AE1-49C2-AF3A-95A059EDEBBB}" destId="{1873730B-23FC-4CA2-A68E-9638BE8A7776}" srcOrd="1" destOrd="0" presId="urn:microsoft.com/office/officeart/2005/8/layout/list1"/>
    <dgm:cxn modelId="{9DDE41F1-D5D7-469E-AC0C-5AFF87A0E805}" srcId="{29B5E2A6-6119-4798-8D93-DC4620CDD867}" destId="{BC25ED9A-D7C5-4412-A04D-63FB9EBE8281}" srcOrd="1" destOrd="0" parTransId="{E7CC7E2F-A26E-44AE-B7DD-7518AE156EB2}" sibTransId="{29CE0571-DAB0-4DDE-90E7-20EEFC1E91F0}"/>
    <dgm:cxn modelId="{BBBF1D3D-D1C1-4620-BE4C-9923D43DED9F}" type="presParOf" srcId="{908079E5-17B8-4BB0-A3E5-1A1FA9F0AA46}" destId="{D3B1886D-2387-421C-B972-0A6604C50E91}" srcOrd="0" destOrd="0" presId="urn:microsoft.com/office/officeart/2005/8/layout/list1"/>
    <dgm:cxn modelId="{70C1E8E8-1305-4DB8-9D4F-0B11C51328D4}" type="presParOf" srcId="{D3B1886D-2387-421C-B972-0A6604C50E91}" destId="{4C2F585D-EC30-4BF5-9E86-34611C5AB203}" srcOrd="0" destOrd="0" presId="urn:microsoft.com/office/officeart/2005/8/layout/list1"/>
    <dgm:cxn modelId="{3B610026-96E4-4196-B9D9-CA3896590696}" type="presParOf" srcId="{D3B1886D-2387-421C-B972-0A6604C50E91}" destId="{1873730B-23FC-4CA2-A68E-9638BE8A7776}" srcOrd="1" destOrd="0" presId="urn:microsoft.com/office/officeart/2005/8/layout/list1"/>
    <dgm:cxn modelId="{F6EBA1D0-813D-415B-94EA-0CE300F76267}" type="presParOf" srcId="{908079E5-17B8-4BB0-A3E5-1A1FA9F0AA46}" destId="{BD02DF2B-EF63-4EC0-9D27-C5C548B853D4}" srcOrd="1" destOrd="0" presId="urn:microsoft.com/office/officeart/2005/8/layout/list1"/>
    <dgm:cxn modelId="{8C95C976-BB8D-43C9-8664-882A7588E6B6}" type="presParOf" srcId="{908079E5-17B8-4BB0-A3E5-1A1FA9F0AA46}" destId="{30CA6F11-9B50-4BA9-8E2A-C698FD8CB9E0}" srcOrd="2" destOrd="0" presId="urn:microsoft.com/office/officeart/2005/8/layout/list1"/>
    <dgm:cxn modelId="{A44D777A-5426-4F4F-A812-DA66247CA4F9}" type="presParOf" srcId="{908079E5-17B8-4BB0-A3E5-1A1FA9F0AA46}" destId="{F9AD8328-7F75-4A0C-AA37-F903528728E3}" srcOrd="3" destOrd="0" presId="urn:microsoft.com/office/officeart/2005/8/layout/list1"/>
    <dgm:cxn modelId="{7695DBF1-835A-4E36-B64E-32D8D8EABB30}" type="presParOf" srcId="{908079E5-17B8-4BB0-A3E5-1A1FA9F0AA46}" destId="{547D7292-4E2F-4DC0-9755-780E183BD6B5}" srcOrd="4" destOrd="0" presId="urn:microsoft.com/office/officeart/2005/8/layout/list1"/>
    <dgm:cxn modelId="{C0F2EE9B-BC16-4290-80D3-B86112460DB6}" type="presParOf" srcId="{547D7292-4E2F-4DC0-9755-780E183BD6B5}" destId="{9E98DC7F-53B5-4C8E-81C8-22A7280D116A}" srcOrd="0" destOrd="0" presId="urn:microsoft.com/office/officeart/2005/8/layout/list1"/>
    <dgm:cxn modelId="{501F30D2-4EA2-4F1B-B15F-2CFFED906A7E}" type="presParOf" srcId="{547D7292-4E2F-4DC0-9755-780E183BD6B5}" destId="{2C72F9C1-4402-463C-B57C-5662A86C8230}" srcOrd="1" destOrd="0" presId="urn:microsoft.com/office/officeart/2005/8/layout/list1"/>
    <dgm:cxn modelId="{C951121A-768D-453C-805F-17927F2F0266}" type="presParOf" srcId="{908079E5-17B8-4BB0-A3E5-1A1FA9F0AA46}" destId="{27244662-FE42-4777-B5BF-02DC21775D82}" srcOrd="5" destOrd="0" presId="urn:microsoft.com/office/officeart/2005/8/layout/list1"/>
    <dgm:cxn modelId="{09C26652-7F42-4397-94C4-3C1B8818F7AA}" type="presParOf" srcId="{908079E5-17B8-4BB0-A3E5-1A1FA9F0AA46}" destId="{CCEF8190-2E39-42AE-AC65-F8FD38D96B59}" srcOrd="6" destOrd="0" presId="urn:microsoft.com/office/officeart/2005/8/layout/list1"/>
    <dgm:cxn modelId="{FBE0EA2B-E255-4644-93CF-DF82FCECC392}" type="presParOf" srcId="{908079E5-17B8-4BB0-A3E5-1A1FA9F0AA46}" destId="{98F76169-5CAB-4226-8143-BEA4F1A0C7D8}" srcOrd="7" destOrd="0" presId="urn:microsoft.com/office/officeart/2005/8/layout/list1"/>
    <dgm:cxn modelId="{ABE180D0-C424-4B2F-8E6B-251BCC2F03D4}" type="presParOf" srcId="{908079E5-17B8-4BB0-A3E5-1A1FA9F0AA46}" destId="{596C5DA1-027B-4966-A735-473B0E58DF22}" srcOrd="8" destOrd="0" presId="urn:microsoft.com/office/officeart/2005/8/layout/list1"/>
    <dgm:cxn modelId="{41B0404D-0A1E-40ED-9C32-D08D5F3B94C0}" type="presParOf" srcId="{596C5DA1-027B-4966-A735-473B0E58DF22}" destId="{3F86F3B3-FA5C-4018-B6F7-EA59328298F4}" srcOrd="0" destOrd="0" presId="urn:microsoft.com/office/officeart/2005/8/layout/list1"/>
    <dgm:cxn modelId="{9347B07B-37D4-4C09-9BD5-0058B4F9B4D6}" type="presParOf" srcId="{596C5DA1-027B-4966-A735-473B0E58DF22}" destId="{EE056CA6-02F3-4619-85CD-13888BE89C2B}" srcOrd="1" destOrd="0" presId="urn:microsoft.com/office/officeart/2005/8/layout/list1"/>
    <dgm:cxn modelId="{CB0AEF5E-64F3-4D5B-9EB9-A3134C749E25}" type="presParOf" srcId="{908079E5-17B8-4BB0-A3E5-1A1FA9F0AA46}" destId="{5657C156-96E3-4D13-8E3C-22A4420E0050}" srcOrd="9" destOrd="0" presId="urn:microsoft.com/office/officeart/2005/8/layout/list1"/>
    <dgm:cxn modelId="{04510032-E82B-4030-A1E7-431067C053F6}" type="presParOf" srcId="{908079E5-17B8-4BB0-A3E5-1A1FA9F0AA46}" destId="{6E6DC536-6AF0-470E-B0F7-DB14A1B064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9A9A1F-05F1-4538-AAC7-2AEBFEAE4B1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75922EB-A23D-4245-BB08-0119EB89F8F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MBR – Master Boot Record</a:t>
          </a:r>
        </a:p>
      </dgm:t>
    </dgm:pt>
    <dgm:pt modelId="{5D4DDAB5-9275-4BF4-89D1-8DB5A2F69A01}" type="parTrans" cxnId="{3ADF0D48-5DC4-4823-A7AB-3B32D896F2A2}">
      <dgm:prSet/>
      <dgm:spPr/>
      <dgm:t>
        <a:bodyPr/>
        <a:lstStyle/>
        <a:p>
          <a:endParaRPr lang="en-US"/>
        </a:p>
      </dgm:t>
    </dgm:pt>
    <dgm:pt modelId="{A1F89076-B5D7-40D8-81F5-82E9C92FB57A}" type="sibTrans" cxnId="{3ADF0D48-5DC4-4823-A7AB-3B32D896F2A2}">
      <dgm:prSet/>
      <dgm:spPr/>
      <dgm:t>
        <a:bodyPr/>
        <a:lstStyle/>
        <a:p>
          <a:endParaRPr lang="en-US"/>
        </a:p>
      </dgm:t>
    </dgm:pt>
    <dgm:pt modelId="{12BEA217-C1BE-4BF6-A683-AFCC23DFF30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GPT – GUID Partition Table</a:t>
          </a:r>
        </a:p>
      </dgm:t>
    </dgm:pt>
    <dgm:pt modelId="{C983E0E6-A8BA-4FB8-B299-61A09FAEA2ED}" type="parTrans" cxnId="{031322DA-8C67-4A24-954C-6DA69BE56A42}">
      <dgm:prSet/>
      <dgm:spPr/>
      <dgm:t>
        <a:bodyPr/>
        <a:lstStyle/>
        <a:p>
          <a:endParaRPr lang="en-US"/>
        </a:p>
      </dgm:t>
    </dgm:pt>
    <dgm:pt modelId="{68AA03FF-DB8E-4AB2-9E30-58D8098A3ADF}" type="sibTrans" cxnId="{031322DA-8C67-4A24-954C-6DA69BE56A42}">
      <dgm:prSet/>
      <dgm:spPr/>
      <dgm:t>
        <a:bodyPr/>
        <a:lstStyle/>
        <a:p>
          <a:endParaRPr lang="en-US"/>
        </a:p>
      </dgm:t>
    </dgm:pt>
    <dgm:pt modelId="{9E19C291-A432-466F-B86C-CFBEE2E3B5D4}" type="pres">
      <dgm:prSet presAssocID="{D69A9A1F-05F1-4538-AAC7-2AEBFEAE4B1C}" presName="root" presStyleCnt="0">
        <dgm:presLayoutVars>
          <dgm:dir/>
          <dgm:resizeHandles val="exact"/>
        </dgm:presLayoutVars>
      </dgm:prSet>
      <dgm:spPr/>
    </dgm:pt>
    <dgm:pt modelId="{F7BCB953-540A-4DEC-9D68-337ED0DEC766}" type="pres">
      <dgm:prSet presAssocID="{A75922EB-A23D-4245-BB08-0119EB89F8FC}" presName="compNode" presStyleCnt="0"/>
      <dgm:spPr/>
    </dgm:pt>
    <dgm:pt modelId="{19D55C0F-D09C-4655-B646-8C1193E1BC1F}" type="pres">
      <dgm:prSet presAssocID="{A75922EB-A23D-4245-BB08-0119EB89F8FC}" presName="iconBgRect" presStyleLbl="bgShp" presStyleIdx="0" presStyleCnt="2"/>
      <dgm:spPr/>
    </dgm:pt>
    <dgm:pt modelId="{0256B2A8-765A-46CE-B12E-DBEBFE58FC48}" type="pres">
      <dgm:prSet presAssocID="{A75922EB-A23D-4245-BB08-0119EB89F8FC}" presName="iconRect" presStyleLbl="node1" presStyleIdx="0" presStyleCnt="2"/>
      <dgm:spPr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085D71F-7427-4DB1-976D-728F38DC2DAF}" type="pres">
      <dgm:prSet presAssocID="{A75922EB-A23D-4245-BB08-0119EB89F8FC}" presName="spaceRect" presStyleCnt="0"/>
      <dgm:spPr/>
    </dgm:pt>
    <dgm:pt modelId="{9A10936D-B514-46FA-A013-A150BE7EF596}" type="pres">
      <dgm:prSet presAssocID="{A75922EB-A23D-4245-BB08-0119EB89F8FC}" presName="textRect" presStyleLbl="revTx" presStyleIdx="0" presStyleCnt="2">
        <dgm:presLayoutVars>
          <dgm:chMax val="1"/>
          <dgm:chPref val="1"/>
        </dgm:presLayoutVars>
      </dgm:prSet>
      <dgm:spPr/>
    </dgm:pt>
    <dgm:pt modelId="{02D4A705-234F-4637-B9DE-F6AA6D4D5843}" type="pres">
      <dgm:prSet presAssocID="{A1F89076-B5D7-40D8-81F5-82E9C92FB57A}" presName="sibTrans" presStyleCnt="0"/>
      <dgm:spPr/>
    </dgm:pt>
    <dgm:pt modelId="{5AE56ADF-56F0-444E-8474-6BFFF290294C}" type="pres">
      <dgm:prSet presAssocID="{12BEA217-C1BE-4BF6-A683-AFCC23DFF30C}" presName="compNode" presStyleCnt="0"/>
      <dgm:spPr/>
    </dgm:pt>
    <dgm:pt modelId="{9D23C730-756A-4917-AC3E-94108C56BC7E}" type="pres">
      <dgm:prSet presAssocID="{12BEA217-C1BE-4BF6-A683-AFCC23DFF30C}" presName="iconBgRect" presStyleLbl="bgShp" presStyleIdx="1" presStyleCnt="2"/>
      <dgm:spPr/>
    </dgm:pt>
    <dgm:pt modelId="{8480AFD6-9E89-4849-BE35-8F612B93FCD2}" type="pres">
      <dgm:prSet presAssocID="{12BEA217-C1BE-4BF6-A683-AFCC23DFF30C}" presName="iconRect" presStyleLbl="node1" presStyleIdx="1" presStyleCnt="2"/>
      <dgm:spPr>
        <a:blipFill rotWithShape="1">
          <a:blip xmlns:r="http://schemas.openxmlformats.org/officeDocument/2006/relationships" r:embed="rId1">
            <a:duotone>
              <a:prstClr val="black"/>
              <a:srgbClr val="1560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274BB38-F902-443C-A117-EA9F35DE6A8F}" type="pres">
      <dgm:prSet presAssocID="{12BEA217-C1BE-4BF6-A683-AFCC23DFF30C}" presName="spaceRect" presStyleCnt="0"/>
      <dgm:spPr/>
    </dgm:pt>
    <dgm:pt modelId="{8D6A57A2-CF52-42AB-8148-46CE7D292F41}" type="pres">
      <dgm:prSet presAssocID="{12BEA217-C1BE-4BF6-A683-AFCC23DFF30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ADF0D48-5DC4-4823-A7AB-3B32D896F2A2}" srcId="{D69A9A1F-05F1-4538-AAC7-2AEBFEAE4B1C}" destId="{A75922EB-A23D-4245-BB08-0119EB89F8FC}" srcOrd="0" destOrd="0" parTransId="{5D4DDAB5-9275-4BF4-89D1-8DB5A2F69A01}" sibTransId="{A1F89076-B5D7-40D8-81F5-82E9C92FB57A}"/>
    <dgm:cxn modelId="{50B89DA8-A70B-40C9-A824-F7E11A1176AE}" type="presOf" srcId="{12BEA217-C1BE-4BF6-A683-AFCC23DFF30C}" destId="{8D6A57A2-CF52-42AB-8148-46CE7D292F41}" srcOrd="0" destOrd="0" presId="urn:microsoft.com/office/officeart/2018/5/layout/IconCircleLabelList"/>
    <dgm:cxn modelId="{13DD28BB-E666-464D-A8ED-3E0BECABD9A7}" type="presOf" srcId="{D69A9A1F-05F1-4538-AAC7-2AEBFEAE4B1C}" destId="{9E19C291-A432-466F-B86C-CFBEE2E3B5D4}" srcOrd="0" destOrd="0" presId="urn:microsoft.com/office/officeart/2018/5/layout/IconCircleLabelList"/>
    <dgm:cxn modelId="{031322DA-8C67-4A24-954C-6DA69BE56A42}" srcId="{D69A9A1F-05F1-4538-AAC7-2AEBFEAE4B1C}" destId="{12BEA217-C1BE-4BF6-A683-AFCC23DFF30C}" srcOrd="1" destOrd="0" parTransId="{C983E0E6-A8BA-4FB8-B299-61A09FAEA2ED}" sibTransId="{68AA03FF-DB8E-4AB2-9E30-58D8098A3ADF}"/>
    <dgm:cxn modelId="{98E2E2F4-36B8-404B-9B65-8B7E132C5533}" type="presOf" srcId="{A75922EB-A23D-4245-BB08-0119EB89F8FC}" destId="{9A10936D-B514-46FA-A013-A150BE7EF596}" srcOrd="0" destOrd="0" presId="urn:microsoft.com/office/officeart/2018/5/layout/IconCircleLabelList"/>
    <dgm:cxn modelId="{255F1F74-DE01-41DC-B17D-D80D17058E66}" type="presParOf" srcId="{9E19C291-A432-466F-B86C-CFBEE2E3B5D4}" destId="{F7BCB953-540A-4DEC-9D68-337ED0DEC766}" srcOrd="0" destOrd="0" presId="urn:microsoft.com/office/officeart/2018/5/layout/IconCircleLabelList"/>
    <dgm:cxn modelId="{4F9AAFC4-1B67-4085-9810-008E74718BA8}" type="presParOf" srcId="{F7BCB953-540A-4DEC-9D68-337ED0DEC766}" destId="{19D55C0F-D09C-4655-B646-8C1193E1BC1F}" srcOrd="0" destOrd="0" presId="urn:microsoft.com/office/officeart/2018/5/layout/IconCircleLabelList"/>
    <dgm:cxn modelId="{A5C1B261-38A3-4474-9488-80728C638E7D}" type="presParOf" srcId="{F7BCB953-540A-4DEC-9D68-337ED0DEC766}" destId="{0256B2A8-765A-46CE-B12E-DBEBFE58FC48}" srcOrd="1" destOrd="0" presId="urn:microsoft.com/office/officeart/2018/5/layout/IconCircleLabelList"/>
    <dgm:cxn modelId="{72A52DE0-ECC3-4D31-B291-48471EF37A49}" type="presParOf" srcId="{F7BCB953-540A-4DEC-9D68-337ED0DEC766}" destId="{7085D71F-7427-4DB1-976D-728F38DC2DAF}" srcOrd="2" destOrd="0" presId="urn:microsoft.com/office/officeart/2018/5/layout/IconCircleLabelList"/>
    <dgm:cxn modelId="{00A2CA98-1136-487A-ACC8-0CEF4BC51EDE}" type="presParOf" srcId="{F7BCB953-540A-4DEC-9D68-337ED0DEC766}" destId="{9A10936D-B514-46FA-A013-A150BE7EF596}" srcOrd="3" destOrd="0" presId="urn:microsoft.com/office/officeart/2018/5/layout/IconCircleLabelList"/>
    <dgm:cxn modelId="{D12FCFF2-17E6-40B2-9296-61132CAADB5E}" type="presParOf" srcId="{9E19C291-A432-466F-B86C-CFBEE2E3B5D4}" destId="{02D4A705-234F-4637-B9DE-F6AA6D4D5843}" srcOrd="1" destOrd="0" presId="urn:microsoft.com/office/officeart/2018/5/layout/IconCircleLabelList"/>
    <dgm:cxn modelId="{89329830-8307-456E-9CC5-DC174B9ED6C5}" type="presParOf" srcId="{9E19C291-A432-466F-B86C-CFBEE2E3B5D4}" destId="{5AE56ADF-56F0-444E-8474-6BFFF290294C}" srcOrd="2" destOrd="0" presId="urn:microsoft.com/office/officeart/2018/5/layout/IconCircleLabelList"/>
    <dgm:cxn modelId="{29C5F8D9-B1BE-446C-934A-85E0128F17DF}" type="presParOf" srcId="{5AE56ADF-56F0-444E-8474-6BFFF290294C}" destId="{9D23C730-756A-4917-AC3E-94108C56BC7E}" srcOrd="0" destOrd="0" presId="urn:microsoft.com/office/officeart/2018/5/layout/IconCircleLabelList"/>
    <dgm:cxn modelId="{97E9EA13-6907-4FDD-ABA6-60DF9FC96A17}" type="presParOf" srcId="{5AE56ADF-56F0-444E-8474-6BFFF290294C}" destId="{8480AFD6-9E89-4849-BE35-8F612B93FCD2}" srcOrd="1" destOrd="0" presId="urn:microsoft.com/office/officeart/2018/5/layout/IconCircleLabelList"/>
    <dgm:cxn modelId="{E7B18CB5-E1E3-48E9-B032-68CD99F56942}" type="presParOf" srcId="{5AE56ADF-56F0-444E-8474-6BFFF290294C}" destId="{8274BB38-F902-443C-A117-EA9F35DE6A8F}" srcOrd="2" destOrd="0" presId="urn:microsoft.com/office/officeart/2018/5/layout/IconCircleLabelList"/>
    <dgm:cxn modelId="{57857304-A8E9-451F-B2D9-41A42F255101}" type="presParOf" srcId="{5AE56ADF-56F0-444E-8474-6BFFF290294C}" destId="{8D6A57A2-CF52-42AB-8148-46CE7D292F4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A82FDF-9CB1-424D-80D3-4D224CC7AC6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C3107-3614-4133-B10C-4C11889FC2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MBR is an older partitioning scheme</a:t>
          </a:r>
        </a:p>
      </dgm:t>
    </dgm:pt>
    <dgm:pt modelId="{C89A4B16-FDFB-4FED-8400-37A6C9BA57AB}" type="parTrans" cxnId="{1FF22527-5197-43A9-8327-5CA54DD9706D}">
      <dgm:prSet/>
      <dgm:spPr/>
      <dgm:t>
        <a:bodyPr/>
        <a:lstStyle/>
        <a:p>
          <a:endParaRPr lang="en-US"/>
        </a:p>
      </dgm:t>
    </dgm:pt>
    <dgm:pt modelId="{D6C9FC5E-3AC9-4C4C-8451-8823ADF3419E}" type="sibTrans" cxnId="{1FF22527-5197-43A9-8327-5CA54DD9706D}">
      <dgm:prSet/>
      <dgm:spPr/>
      <dgm:t>
        <a:bodyPr/>
        <a:lstStyle/>
        <a:p>
          <a:endParaRPr lang="en-US"/>
        </a:p>
      </dgm:t>
    </dgm:pt>
    <dgm:pt modelId="{D404E18A-E423-4810-92AF-DC86CE2A41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Only four “primary” partitions.</a:t>
          </a:r>
        </a:p>
      </dgm:t>
    </dgm:pt>
    <dgm:pt modelId="{5F897BD5-4937-453D-91E6-7217E3D70329}" type="parTrans" cxnId="{BCDED170-AB78-4990-B93D-1A7A88004648}">
      <dgm:prSet/>
      <dgm:spPr/>
      <dgm:t>
        <a:bodyPr/>
        <a:lstStyle/>
        <a:p>
          <a:endParaRPr lang="en-US"/>
        </a:p>
      </dgm:t>
    </dgm:pt>
    <dgm:pt modelId="{200DB4FD-9BFF-46B6-B498-FD4E50C86F60}" type="sibTrans" cxnId="{BCDED170-AB78-4990-B93D-1A7A88004648}">
      <dgm:prSet/>
      <dgm:spPr/>
      <dgm:t>
        <a:bodyPr/>
        <a:lstStyle/>
        <a:p>
          <a:endParaRPr lang="en-US"/>
        </a:p>
      </dgm:t>
    </dgm:pt>
    <dgm:pt modelId="{9C18E76E-D2DC-4E55-878F-A9FABBCA7E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Total disk size is limited to 2 TiB</a:t>
          </a:r>
        </a:p>
      </dgm:t>
    </dgm:pt>
    <dgm:pt modelId="{6F92B8AA-8F51-4A52-93A8-B5ABCF138328}" type="parTrans" cxnId="{9D2F14B9-419A-4F99-91EB-98A89D601045}">
      <dgm:prSet/>
      <dgm:spPr/>
      <dgm:t>
        <a:bodyPr/>
        <a:lstStyle/>
        <a:p>
          <a:endParaRPr lang="en-US"/>
        </a:p>
      </dgm:t>
    </dgm:pt>
    <dgm:pt modelId="{90E5D058-EB2D-4711-8C50-D935D1DFB47B}" type="sibTrans" cxnId="{9D2F14B9-419A-4F99-91EB-98A89D601045}">
      <dgm:prSet/>
      <dgm:spPr/>
      <dgm:t>
        <a:bodyPr/>
        <a:lstStyle/>
        <a:p>
          <a:endParaRPr lang="en-US"/>
        </a:p>
      </dgm:t>
    </dgm:pt>
    <dgm:pt modelId="{D47D5E36-5C74-4073-B24F-B23D53C195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An extended partition allows for more partitions to be created.</a:t>
          </a:r>
        </a:p>
      </dgm:t>
    </dgm:pt>
    <dgm:pt modelId="{DC4E6F62-4354-41A5-9316-FA340F9BAEDB}" type="parTrans" cxnId="{5322F923-7BA9-41A1-B5DC-09F788774AFD}">
      <dgm:prSet/>
      <dgm:spPr/>
      <dgm:t>
        <a:bodyPr/>
        <a:lstStyle/>
        <a:p>
          <a:endParaRPr lang="en-US"/>
        </a:p>
      </dgm:t>
    </dgm:pt>
    <dgm:pt modelId="{58B70B8A-04C6-46B6-B331-BA82433A5F7D}" type="sibTrans" cxnId="{5322F923-7BA9-41A1-B5DC-09F788774AFD}">
      <dgm:prSet/>
      <dgm:spPr/>
      <dgm:t>
        <a:bodyPr/>
        <a:lstStyle/>
        <a:p>
          <a:endParaRPr lang="en-US"/>
        </a:p>
      </dgm:t>
    </dgm:pt>
    <dgm:pt modelId="{00FD554B-1648-427D-9CCB-5F986028E2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Single point of failure</a:t>
          </a:r>
        </a:p>
      </dgm:t>
    </dgm:pt>
    <dgm:pt modelId="{851E4395-5C89-471B-A608-6867B42B559A}" type="parTrans" cxnId="{753D27F6-59FE-400D-987D-1F5C39DDB359}">
      <dgm:prSet/>
      <dgm:spPr/>
      <dgm:t>
        <a:bodyPr/>
        <a:lstStyle/>
        <a:p>
          <a:endParaRPr lang="en-US"/>
        </a:p>
      </dgm:t>
    </dgm:pt>
    <dgm:pt modelId="{1A66A9DB-3603-4D3C-9D29-D01B479432FC}" type="sibTrans" cxnId="{753D27F6-59FE-400D-987D-1F5C39DDB359}">
      <dgm:prSet/>
      <dgm:spPr/>
      <dgm:t>
        <a:bodyPr/>
        <a:lstStyle/>
        <a:p>
          <a:endParaRPr lang="en-US"/>
        </a:p>
      </dgm:t>
    </dgm:pt>
    <dgm:pt modelId="{5869AD07-BC94-4E35-9E51-7A65ACDE44F8}" type="pres">
      <dgm:prSet presAssocID="{30A82FDF-9CB1-424D-80D3-4D224CC7AC69}" presName="root" presStyleCnt="0">
        <dgm:presLayoutVars>
          <dgm:dir/>
          <dgm:resizeHandles val="exact"/>
        </dgm:presLayoutVars>
      </dgm:prSet>
      <dgm:spPr/>
    </dgm:pt>
    <dgm:pt modelId="{3FF0AAF6-AD49-4ADF-BD4C-22480171782F}" type="pres">
      <dgm:prSet presAssocID="{0E2C3107-3614-4133-B10C-4C11889FC21A}" presName="compNode" presStyleCnt="0"/>
      <dgm:spPr/>
    </dgm:pt>
    <dgm:pt modelId="{CDE78201-CE4D-4E65-8AD9-BF45D15B0C34}" type="pres">
      <dgm:prSet presAssocID="{0E2C3107-3614-4133-B10C-4C11889FC21A}" presName="iconRect" presStyleLbl="node1" presStyleIdx="0" presStyleCnt="5" custLinFactNeighborX="22670" custLinFactNeighborY="-255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E023A520-B739-466B-A15E-68094028DF77}" type="pres">
      <dgm:prSet presAssocID="{0E2C3107-3614-4133-B10C-4C11889FC21A}" presName="spaceRect" presStyleCnt="0"/>
      <dgm:spPr/>
    </dgm:pt>
    <dgm:pt modelId="{1F26FD2A-1B88-45C1-A273-3C1D5F033F0D}" type="pres">
      <dgm:prSet presAssocID="{0E2C3107-3614-4133-B10C-4C11889FC21A}" presName="textRect" presStyleLbl="revTx" presStyleIdx="0" presStyleCnt="5" custLinFactNeighborX="11607" custLinFactNeighborY="-29958">
        <dgm:presLayoutVars>
          <dgm:chMax val="1"/>
          <dgm:chPref val="1"/>
        </dgm:presLayoutVars>
      </dgm:prSet>
      <dgm:spPr/>
    </dgm:pt>
    <dgm:pt modelId="{01E4FE4D-5C95-4269-822D-C37EE35EECA1}" type="pres">
      <dgm:prSet presAssocID="{D6C9FC5E-3AC9-4C4C-8451-8823ADF3419E}" presName="sibTrans" presStyleCnt="0"/>
      <dgm:spPr/>
    </dgm:pt>
    <dgm:pt modelId="{90A4C31A-369B-47F7-BBE6-7C914A95DFE8}" type="pres">
      <dgm:prSet presAssocID="{D404E18A-E423-4810-92AF-DC86CE2A4174}" presName="compNode" presStyleCnt="0"/>
      <dgm:spPr/>
    </dgm:pt>
    <dgm:pt modelId="{863564F1-433D-4AF0-99E8-19550D14E397}" type="pres">
      <dgm:prSet presAssocID="{D404E18A-E423-4810-92AF-DC86CE2A4174}" presName="iconRect" presStyleLbl="node1" presStyleIdx="1" presStyleCnt="5" custLinFactY="100000" custLinFactNeighborX="8541" custLinFactNeighborY="10593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18B628C9-0259-49AF-AE68-B3EBBB991397}" type="pres">
      <dgm:prSet presAssocID="{D404E18A-E423-4810-92AF-DC86CE2A4174}" presName="spaceRect" presStyleCnt="0"/>
      <dgm:spPr/>
    </dgm:pt>
    <dgm:pt modelId="{55C03331-A5DE-417D-9ABD-C0626FC9EC9A}" type="pres">
      <dgm:prSet presAssocID="{D404E18A-E423-4810-92AF-DC86CE2A4174}" presName="textRect" presStyleLbl="revTx" presStyleIdx="1" presStyleCnt="5" custLinFactY="100000" custLinFactNeighborX="3843" custLinFactNeighborY="122227">
        <dgm:presLayoutVars>
          <dgm:chMax val="1"/>
          <dgm:chPref val="1"/>
        </dgm:presLayoutVars>
      </dgm:prSet>
      <dgm:spPr/>
    </dgm:pt>
    <dgm:pt modelId="{52BD56B0-6939-4973-B027-8FA546EAFDFB}" type="pres">
      <dgm:prSet presAssocID="{200DB4FD-9BFF-46B6-B498-FD4E50C86F60}" presName="sibTrans" presStyleCnt="0"/>
      <dgm:spPr/>
    </dgm:pt>
    <dgm:pt modelId="{91FADDFF-66D2-468E-8C26-D1CC479EB155}" type="pres">
      <dgm:prSet presAssocID="{9C18E76E-D2DC-4E55-878F-A9FABBCA7E1D}" presName="compNode" presStyleCnt="0"/>
      <dgm:spPr/>
    </dgm:pt>
    <dgm:pt modelId="{C606F705-1453-409E-8A05-1E80D5E1B3A9}" type="pres">
      <dgm:prSet presAssocID="{9C18E76E-D2DC-4E55-878F-A9FABBCA7E1D}" presName="iconRect" presStyleLbl="node1" presStyleIdx="2" presStyleCnt="5" custLinFactX="-100000" custLinFactNeighborX="-156885" custLinFactNeighborY="-255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AC952B82-014D-4E19-A806-DCC2433B232F}" type="pres">
      <dgm:prSet presAssocID="{9C18E76E-D2DC-4E55-878F-A9FABBCA7E1D}" presName="spaceRect" presStyleCnt="0"/>
      <dgm:spPr/>
    </dgm:pt>
    <dgm:pt modelId="{5F927F21-7A4D-4B74-B023-13AF30C1A1F0}" type="pres">
      <dgm:prSet presAssocID="{9C18E76E-D2DC-4E55-878F-A9FABBCA7E1D}" presName="textRect" presStyleLbl="revTx" presStyleIdx="2" presStyleCnt="5" custLinFactX="-17500" custLinFactNeighborX="-100000" custLinFactNeighborY="-27688">
        <dgm:presLayoutVars>
          <dgm:chMax val="1"/>
          <dgm:chPref val="1"/>
        </dgm:presLayoutVars>
      </dgm:prSet>
      <dgm:spPr/>
    </dgm:pt>
    <dgm:pt modelId="{833B1679-B050-4831-870C-5AC78C264830}" type="pres">
      <dgm:prSet presAssocID="{90E5D058-EB2D-4711-8C50-D935D1DFB47B}" presName="sibTrans" presStyleCnt="0"/>
      <dgm:spPr/>
    </dgm:pt>
    <dgm:pt modelId="{F49E53EC-3FA4-4E09-B80E-5DEF0ACCD0E5}" type="pres">
      <dgm:prSet presAssocID="{D47D5E36-5C74-4073-B24F-B23D53C195C8}" presName="compNode" presStyleCnt="0"/>
      <dgm:spPr/>
    </dgm:pt>
    <dgm:pt modelId="{AA72F933-096E-4F8C-84FD-D56D37FA1D9B}" type="pres">
      <dgm:prSet presAssocID="{D47D5E36-5C74-4073-B24F-B23D53C195C8}" presName="iconRect" presStyleLbl="node1" presStyleIdx="3" presStyleCnt="5" custLinFactX="199194" custLinFactNeighborX="200000" custLinFactNeighborY="-8555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8431B832-0E0D-4164-BE40-9FDF86CA8DD5}" type="pres">
      <dgm:prSet presAssocID="{D47D5E36-5C74-4073-B24F-B23D53C195C8}" presName="spaceRect" presStyleCnt="0"/>
      <dgm:spPr/>
    </dgm:pt>
    <dgm:pt modelId="{EFF4235E-FD43-4491-AFC9-F9C193B232DC}" type="pres">
      <dgm:prSet presAssocID="{D47D5E36-5C74-4073-B24F-B23D53C195C8}" presName="textRect" presStyleLbl="revTx" presStyleIdx="3" presStyleCnt="5" custLinFactX="76344" custLinFactY="-11523" custLinFactNeighborX="100000" custLinFactNeighborY="-100000">
        <dgm:presLayoutVars>
          <dgm:chMax val="1"/>
          <dgm:chPref val="1"/>
        </dgm:presLayoutVars>
      </dgm:prSet>
      <dgm:spPr/>
    </dgm:pt>
    <dgm:pt modelId="{5C2A3B1B-0983-4C1B-8F46-E1B89474901C}" type="pres">
      <dgm:prSet presAssocID="{58B70B8A-04C6-46B6-B331-BA82433A5F7D}" presName="sibTrans" presStyleCnt="0"/>
      <dgm:spPr/>
    </dgm:pt>
    <dgm:pt modelId="{B0D38A53-93F6-4C9B-AC2A-44D4EAA0C7C0}" type="pres">
      <dgm:prSet presAssocID="{00FD554B-1648-427D-9CCB-5F986028E2FA}" presName="compNode" presStyleCnt="0"/>
      <dgm:spPr/>
    </dgm:pt>
    <dgm:pt modelId="{57CAAFC0-5236-47C0-98CE-BD5BB4BC3C7E}" type="pres">
      <dgm:prSet presAssocID="{00FD554B-1648-427D-9CCB-5F986028E2FA}" presName="iconRect" presStyleLbl="node1" presStyleIdx="4" presStyleCnt="5" custLinFactX="20512" custLinFactY="-106994" custLinFactNeighborX="100000" custLinFactNeighborY="-2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7AFA49DC-9D6D-4C41-BFE3-196647C3B6CD}" type="pres">
      <dgm:prSet presAssocID="{00FD554B-1648-427D-9CCB-5F986028E2FA}" presName="spaceRect" presStyleCnt="0"/>
      <dgm:spPr/>
    </dgm:pt>
    <dgm:pt modelId="{1BB0DC7F-5ECF-46E2-BF4E-098400C1DA4C}" type="pres">
      <dgm:prSet presAssocID="{00FD554B-1648-427D-9CCB-5F986028E2FA}" presName="textRect" presStyleLbl="revTx" presStyleIdx="4" presStyleCnt="5" custScaleY="54370" custLinFactY="-173773" custLinFactNeighborX="49398" custLinFactNeighborY="-200000">
        <dgm:presLayoutVars>
          <dgm:chMax val="1"/>
          <dgm:chPref val="1"/>
        </dgm:presLayoutVars>
      </dgm:prSet>
      <dgm:spPr/>
    </dgm:pt>
  </dgm:ptLst>
  <dgm:cxnLst>
    <dgm:cxn modelId="{5FFA6916-841A-4608-87C0-8EE29DE9F6B1}" type="presOf" srcId="{D404E18A-E423-4810-92AF-DC86CE2A4174}" destId="{55C03331-A5DE-417D-9ABD-C0626FC9EC9A}" srcOrd="0" destOrd="0" presId="urn:microsoft.com/office/officeart/2018/2/layout/IconLabelList"/>
    <dgm:cxn modelId="{5322F923-7BA9-41A1-B5DC-09F788774AFD}" srcId="{30A82FDF-9CB1-424D-80D3-4D224CC7AC69}" destId="{D47D5E36-5C74-4073-B24F-B23D53C195C8}" srcOrd="3" destOrd="0" parTransId="{DC4E6F62-4354-41A5-9316-FA340F9BAEDB}" sibTransId="{58B70B8A-04C6-46B6-B331-BA82433A5F7D}"/>
    <dgm:cxn modelId="{1FF22527-5197-43A9-8327-5CA54DD9706D}" srcId="{30A82FDF-9CB1-424D-80D3-4D224CC7AC69}" destId="{0E2C3107-3614-4133-B10C-4C11889FC21A}" srcOrd="0" destOrd="0" parTransId="{C89A4B16-FDFB-4FED-8400-37A6C9BA57AB}" sibTransId="{D6C9FC5E-3AC9-4C4C-8451-8823ADF3419E}"/>
    <dgm:cxn modelId="{BCDED170-AB78-4990-B93D-1A7A88004648}" srcId="{30A82FDF-9CB1-424D-80D3-4D224CC7AC69}" destId="{D404E18A-E423-4810-92AF-DC86CE2A4174}" srcOrd="1" destOrd="0" parTransId="{5F897BD5-4937-453D-91E6-7217E3D70329}" sibTransId="{200DB4FD-9BFF-46B6-B498-FD4E50C86F60}"/>
    <dgm:cxn modelId="{2A0BB695-FDA3-4F65-BACD-96401A9AD89C}" type="presOf" srcId="{0E2C3107-3614-4133-B10C-4C11889FC21A}" destId="{1F26FD2A-1B88-45C1-A273-3C1D5F033F0D}" srcOrd="0" destOrd="0" presId="urn:microsoft.com/office/officeart/2018/2/layout/IconLabelList"/>
    <dgm:cxn modelId="{9D2F14B9-419A-4F99-91EB-98A89D601045}" srcId="{30A82FDF-9CB1-424D-80D3-4D224CC7AC69}" destId="{9C18E76E-D2DC-4E55-878F-A9FABBCA7E1D}" srcOrd="2" destOrd="0" parTransId="{6F92B8AA-8F51-4A52-93A8-B5ABCF138328}" sibTransId="{90E5D058-EB2D-4711-8C50-D935D1DFB47B}"/>
    <dgm:cxn modelId="{86472FD1-25F7-472E-85B9-4D468ED055C7}" type="presOf" srcId="{D47D5E36-5C74-4073-B24F-B23D53C195C8}" destId="{EFF4235E-FD43-4491-AFC9-F9C193B232DC}" srcOrd="0" destOrd="0" presId="urn:microsoft.com/office/officeart/2018/2/layout/IconLabelList"/>
    <dgm:cxn modelId="{AFEB0AD3-3B02-434F-AC35-5586B8BF656B}" type="presOf" srcId="{00FD554B-1648-427D-9CCB-5F986028E2FA}" destId="{1BB0DC7F-5ECF-46E2-BF4E-098400C1DA4C}" srcOrd="0" destOrd="0" presId="urn:microsoft.com/office/officeart/2018/2/layout/IconLabelList"/>
    <dgm:cxn modelId="{C2175EDA-5FEF-4384-AF75-EF53A499FC49}" type="presOf" srcId="{9C18E76E-D2DC-4E55-878F-A9FABBCA7E1D}" destId="{5F927F21-7A4D-4B74-B023-13AF30C1A1F0}" srcOrd="0" destOrd="0" presId="urn:microsoft.com/office/officeart/2018/2/layout/IconLabelList"/>
    <dgm:cxn modelId="{24AA80EC-F599-484F-B5A4-6371CBEB0CB0}" type="presOf" srcId="{30A82FDF-9CB1-424D-80D3-4D224CC7AC69}" destId="{5869AD07-BC94-4E35-9E51-7A65ACDE44F8}" srcOrd="0" destOrd="0" presId="urn:microsoft.com/office/officeart/2018/2/layout/IconLabelList"/>
    <dgm:cxn modelId="{753D27F6-59FE-400D-987D-1F5C39DDB359}" srcId="{30A82FDF-9CB1-424D-80D3-4D224CC7AC69}" destId="{00FD554B-1648-427D-9CCB-5F986028E2FA}" srcOrd="4" destOrd="0" parTransId="{851E4395-5C89-471B-A608-6867B42B559A}" sibTransId="{1A66A9DB-3603-4D3C-9D29-D01B479432FC}"/>
    <dgm:cxn modelId="{5CA27139-B3A0-4409-AF91-6119FD46D42A}" type="presParOf" srcId="{5869AD07-BC94-4E35-9E51-7A65ACDE44F8}" destId="{3FF0AAF6-AD49-4ADF-BD4C-22480171782F}" srcOrd="0" destOrd="0" presId="urn:microsoft.com/office/officeart/2018/2/layout/IconLabelList"/>
    <dgm:cxn modelId="{1BB169BE-BB02-4814-B59F-AEA33144B1CD}" type="presParOf" srcId="{3FF0AAF6-AD49-4ADF-BD4C-22480171782F}" destId="{CDE78201-CE4D-4E65-8AD9-BF45D15B0C34}" srcOrd="0" destOrd="0" presId="urn:microsoft.com/office/officeart/2018/2/layout/IconLabelList"/>
    <dgm:cxn modelId="{4590B926-1733-4FAC-8F28-A072C8D595FC}" type="presParOf" srcId="{3FF0AAF6-AD49-4ADF-BD4C-22480171782F}" destId="{E023A520-B739-466B-A15E-68094028DF77}" srcOrd="1" destOrd="0" presId="urn:microsoft.com/office/officeart/2018/2/layout/IconLabelList"/>
    <dgm:cxn modelId="{2DD6E662-A052-483E-A574-064CA6F9BC08}" type="presParOf" srcId="{3FF0AAF6-AD49-4ADF-BD4C-22480171782F}" destId="{1F26FD2A-1B88-45C1-A273-3C1D5F033F0D}" srcOrd="2" destOrd="0" presId="urn:microsoft.com/office/officeart/2018/2/layout/IconLabelList"/>
    <dgm:cxn modelId="{FF53BDC4-945A-44C5-91D8-680DAE94DCCC}" type="presParOf" srcId="{5869AD07-BC94-4E35-9E51-7A65ACDE44F8}" destId="{01E4FE4D-5C95-4269-822D-C37EE35EECA1}" srcOrd="1" destOrd="0" presId="urn:microsoft.com/office/officeart/2018/2/layout/IconLabelList"/>
    <dgm:cxn modelId="{3E4D693A-26F4-42CF-AFB6-4E6B52FBDAE5}" type="presParOf" srcId="{5869AD07-BC94-4E35-9E51-7A65ACDE44F8}" destId="{90A4C31A-369B-47F7-BBE6-7C914A95DFE8}" srcOrd="2" destOrd="0" presId="urn:microsoft.com/office/officeart/2018/2/layout/IconLabelList"/>
    <dgm:cxn modelId="{822D5421-7F5B-49CF-8C65-D15E5FB6D78D}" type="presParOf" srcId="{90A4C31A-369B-47F7-BBE6-7C914A95DFE8}" destId="{863564F1-433D-4AF0-99E8-19550D14E397}" srcOrd="0" destOrd="0" presId="urn:microsoft.com/office/officeart/2018/2/layout/IconLabelList"/>
    <dgm:cxn modelId="{9D10C13D-856C-47D2-9468-BEF71411F29E}" type="presParOf" srcId="{90A4C31A-369B-47F7-BBE6-7C914A95DFE8}" destId="{18B628C9-0259-49AF-AE68-B3EBBB991397}" srcOrd="1" destOrd="0" presId="urn:microsoft.com/office/officeart/2018/2/layout/IconLabelList"/>
    <dgm:cxn modelId="{99AE0F7D-6181-4606-8A26-694377126F73}" type="presParOf" srcId="{90A4C31A-369B-47F7-BBE6-7C914A95DFE8}" destId="{55C03331-A5DE-417D-9ABD-C0626FC9EC9A}" srcOrd="2" destOrd="0" presId="urn:microsoft.com/office/officeart/2018/2/layout/IconLabelList"/>
    <dgm:cxn modelId="{20C61668-BC17-487D-B071-DD2EE3710B2E}" type="presParOf" srcId="{5869AD07-BC94-4E35-9E51-7A65ACDE44F8}" destId="{52BD56B0-6939-4973-B027-8FA546EAFDFB}" srcOrd="3" destOrd="0" presId="urn:microsoft.com/office/officeart/2018/2/layout/IconLabelList"/>
    <dgm:cxn modelId="{F71A592E-A77B-4531-9542-AAD887A0A809}" type="presParOf" srcId="{5869AD07-BC94-4E35-9E51-7A65ACDE44F8}" destId="{91FADDFF-66D2-468E-8C26-D1CC479EB155}" srcOrd="4" destOrd="0" presId="urn:microsoft.com/office/officeart/2018/2/layout/IconLabelList"/>
    <dgm:cxn modelId="{2150047C-9327-442D-9319-00C639DB7901}" type="presParOf" srcId="{91FADDFF-66D2-468E-8C26-D1CC479EB155}" destId="{C606F705-1453-409E-8A05-1E80D5E1B3A9}" srcOrd="0" destOrd="0" presId="urn:microsoft.com/office/officeart/2018/2/layout/IconLabelList"/>
    <dgm:cxn modelId="{78C33730-FFF9-4896-A009-BC477571348B}" type="presParOf" srcId="{91FADDFF-66D2-468E-8C26-D1CC479EB155}" destId="{AC952B82-014D-4E19-A806-DCC2433B232F}" srcOrd="1" destOrd="0" presId="urn:microsoft.com/office/officeart/2018/2/layout/IconLabelList"/>
    <dgm:cxn modelId="{CBF055B5-6B6B-46A3-A529-51BE927038DE}" type="presParOf" srcId="{91FADDFF-66D2-468E-8C26-D1CC479EB155}" destId="{5F927F21-7A4D-4B74-B023-13AF30C1A1F0}" srcOrd="2" destOrd="0" presId="urn:microsoft.com/office/officeart/2018/2/layout/IconLabelList"/>
    <dgm:cxn modelId="{D0F9C8A8-BE33-468B-94A7-762A2454F1B3}" type="presParOf" srcId="{5869AD07-BC94-4E35-9E51-7A65ACDE44F8}" destId="{833B1679-B050-4831-870C-5AC78C264830}" srcOrd="5" destOrd="0" presId="urn:microsoft.com/office/officeart/2018/2/layout/IconLabelList"/>
    <dgm:cxn modelId="{2F84ADC8-0711-45FE-8670-653B1C20B222}" type="presParOf" srcId="{5869AD07-BC94-4E35-9E51-7A65ACDE44F8}" destId="{F49E53EC-3FA4-4E09-B80E-5DEF0ACCD0E5}" srcOrd="6" destOrd="0" presId="urn:microsoft.com/office/officeart/2018/2/layout/IconLabelList"/>
    <dgm:cxn modelId="{CEC0F1FE-72D5-402B-B1F4-ED7C9B67B063}" type="presParOf" srcId="{F49E53EC-3FA4-4E09-B80E-5DEF0ACCD0E5}" destId="{AA72F933-096E-4F8C-84FD-D56D37FA1D9B}" srcOrd="0" destOrd="0" presId="urn:microsoft.com/office/officeart/2018/2/layout/IconLabelList"/>
    <dgm:cxn modelId="{C6DE23EC-C902-4D7B-8E1D-8F2FF89A6B0B}" type="presParOf" srcId="{F49E53EC-3FA4-4E09-B80E-5DEF0ACCD0E5}" destId="{8431B832-0E0D-4164-BE40-9FDF86CA8DD5}" srcOrd="1" destOrd="0" presId="urn:microsoft.com/office/officeart/2018/2/layout/IconLabelList"/>
    <dgm:cxn modelId="{77F8652E-A6BB-49EF-BE82-F8E32E60F361}" type="presParOf" srcId="{F49E53EC-3FA4-4E09-B80E-5DEF0ACCD0E5}" destId="{EFF4235E-FD43-4491-AFC9-F9C193B232DC}" srcOrd="2" destOrd="0" presId="urn:microsoft.com/office/officeart/2018/2/layout/IconLabelList"/>
    <dgm:cxn modelId="{0CD5BE80-3D15-4C04-A22A-5117F7B97902}" type="presParOf" srcId="{5869AD07-BC94-4E35-9E51-7A65ACDE44F8}" destId="{5C2A3B1B-0983-4C1B-8F46-E1B89474901C}" srcOrd="7" destOrd="0" presId="urn:microsoft.com/office/officeart/2018/2/layout/IconLabelList"/>
    <dgm:cxn modelId="{FBEF84A7-35A5-45AE-9563-DAB7C3BD7992}" type="presParOf" srcId="{5869AD07-BC94-4E35-9E51-7A65ACDE44F8}" destId="{B0D38A53-93F6-4C9B-AC2A-44D4EAA0C7C0}" srcOrd="8" destOrd="0" presId="urn:microsoft.com/office/officeart/2018/2/layout/IconLabelList"/>
    <dgm:cxn modelId="{6012897D-6271-43B5-A7BD-271D51792E72}" type="presParOf" srcId="{B0D38A53-93F6-4C9B-AC2A-44D4EAA0C7C0}" destId="{57CAAFC0-5236-47C0-98CE-BD5BB4BC3C7E}" srcOrd="0" destOrd="0" presId="urn:microsoft.com/office/officeart/2018/2/layout/IconLabelList"/>
    <dgm:cxn modelId="{83EB2BA3-F171-45C1-8A42-5DCF6B797347}" type="presParOf" srcId="{B0D38A53-93F6-4C9B-AC2A-44D4EAA0C7C0}" destId="{7AFA49DC-9D6D-4C41-BFE3-196647C3B6CD}" srcOrd="1" destOrd="0" presId="urn:microsoft.com/office/officeart/2018/2/layout/IconLabelList"/>
    <dgm:cxn modelId="{5958D7C7-35B9-4909-A82A-333FF994D74E}" type="presParOf" srcId="{B0D38A53-93F6-4C9B-AC2A-44D4EAA0C7C0}" destId="{1BB0DC7F-5ECF-46E2-BF4E-098400C1DA4C}" srcOrd="2" destOrd="0" presId="urn:microsoft.com/office/officeart/2018/2/layout/Icon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26E1B6-37A4-4EAD-8040-308C99CFD388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D861A707-E228-482F-8A53-04B4CCB5BF1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Journaling File System</a:t>
          </a:r>
        </a:p>
      </dgm:t>
    </dgm:pt>
    <dgm:pt modelId="{C46E2541-898C-4D62-94B7-117148765049}" type="parTrans" cxnId="{0FD68272-B3E1-4702-94DD-1FCA47FBA4AD}">
      <dgm:prSet/>
      <dgm:spPr/>
      <dgm:t>
        <a:bodyPr/>
        <a:lstStyle/>
        <a:p>
          <a:endParaRPr lang="en-US"/>
        </a:p>
      </dgm:t>
    </dgm:pt>
    <dgm:pt modelId="{DAC17664-7527-4FF4-82EF-2FF446F561FF}" type="sibTrans" cxnId="{0FD68272-B3E1-4702-94DD-1FCA47FBA4AD}">
      <dgm:prSet/>
      <dgm:spPr/>
      <dgm:t>
        <a:bodyPr/>
        <a:lstStyle/>
        <a:p>
          <a:endParaRPr lang="en-US"/>
        </a:p>
      </dgm:t>
    </dgm:pt>
    <dgm:pt modelId="{450DAFCB-63F6-4A6B-94E4-3616D87E683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Supports up to 1024 TiB Devices</a:t>
          </a:r>
        </a:p>
      </dgm:t>
    </dgm:pt>
    <dgm:pt modelId="{87198F47-37A5-40FB-9537-CC94ECE559D1}" type="parTrans" cxnId="{ED766DC6-FCEF-47B8-AAD2-5AE90DAF39C5}">
      <dgm:prSet/>
      <dgm:spPr/>
      <dgm:t>
        <a:bodyPr/>
        <a:lstStyle/>
        <a:p>
          <a:endParaRPr lang="en-US"/>
        </a:p>
      </dgm:t>
    </dgm:pt>
    <dgm:pt modelId="{33066684-CF29-4BF5-9D52-02140E4AE9E3}" type="sibTrans" cxnId="{ED766DC6-FCEF-47B8-AAD2-5AE90DAF39C5}">
      <dgm:prSet/>
      <dgm:spPr/>
      <dgm:t>
        <a:bodyPr/>
        <a:lstStyle/>
        <a:p>
          <a:endParaRPr lang="en-US"/>
        </a:p>
      </dgm:t>
    </dgm:pt>
    <dgm:pt modelId="{EAA86968-AFBE-434B-A017-F6A730E472A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XFS file systems can only grow, not shrink</a:t>
          </a:r>
        </a:p>
      </dgm:t>
    </dgm:pt>
    <dgm:pt modelId="{AE58DC68-8A72-403D-8ED8-8D845832A8A7}" type="parTrans" cxnId="{0B4E067E-D5C4-4096-8674-5C6C69A089AA}">
      <dgm:prSet/>
      <dgm:spPr/>
      <dgm:t>
        <a:bodyPr/>
        <a:lstStyle/>
        <a:p>
          <a:endParaRPr lang="en-US"/>
        </a:p>
      </dgm:t>
    </dgm:pt>
    <dgm:pt modelId="{A361A5FA-369E-45AB-B9A2-77352F81C861}" type="sibTrans" cxnId="{0B4E067E-D5C4-4096-8674-5C6C69A089AA}">
      <dgm:prSet/>
      <dgm:spPr/>
      <dgm:t>
        <a:bodyPr/>
        <a:lstStyle/>
        <a:p>
          <a:endParaRPr lang="en-US"/>
        </a:p>
      </dgm:t>
    </dgm:pt>
    <dgm:pt modelId="{20FADFA7-C6C3-4C18-B4CE-8F038FD48F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EXT4 supports resizing in both directions</a:t>
          </a:r>
        </a:p>
      </dgm:t>
    </dgm:pt>
    <dgm:pt modelId="{64A9A6D7-2D2F-4980-A42E-4BF63DE72A7B}" type="parTrans" cxnId="{ADDCE0AB-7B08-433F-9F93-B4D93F6B9230}">
      <dgm:prSet/>
      <dgm:spPr/>
      <dgm:t>
        <a:bodyPr/>
        <a:lstStyle/>
        <a:p>
          <a:endParaRPr lang="en-US"/>
        </a:p>
      </dgm:t>
    </dgm:pt>
    <dgm:pt modelId="{2AE3C48B-ACD0-4783-BD70-EBEA3211663C}" type="sibTrans" cxnId="{ADDCE0AB-7B08-433F-9F93-B4D93F6B9230}">
      <dgm:prSet/>
      <dgm:spPr/>
      <dgm:t>
        <a:bodyPr/>
        <a:lstStyle/>
        <a:p>
          <a:endParaRPr lang="en-US"/>
        </a:p>
      </dgm:t>
    </dgm:pt>
    <dgm:pt modelId="{4B5AAEC2-66AD-4CB9-A28A-8679AFE28BB0}" type="pres">
      <dgm:prSet presAssocID="{AA26E1B6-37A4-4EAD-8040-308C99CFD388}" presName="root" presStyleCnt="0">
        <dgm:presLayoutVars>
          <dgm:dir/>
          <dgm:resizeHandles val="exact"/>
        </dgm:presLayoutVars>
      </dgm:prSet>
      <dgm:spPr/>
    </dgm:pt>
    <dgm:pt modelId="{1716C898-6350-4B29-A137-283115B2AEB9}" type="pres">
      <dgm:prSet presAssocID="{D861A707-E228-482F-8A53-04B4CCB5BF14}" presName="compNode" presStyleCnt="0"/>
      <dgm:spPr/>
    </dgm:pt>
    <dgm:pt modelId="{2579AC4A-CE25-472F-B9FB-4DA34BB76C66}" type="pres">
      <dgm:prSet presAssocID="{D861A707-E228-482F-8A53-04B4CCB5BF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604E71E2-77E8-4B75-999D-520A2F6FDFB0}" type="pres">
      <dgm:prSet presAssocID="{D861A707-E228-482F-8A53-04B4CCB5BF14}" presName="iconSpace" presStyleCnt="0"/>
      <dgm:spPr/>
    </dgm:pt>
    <dgm:pt modelId="{E7D32A4E-AC13-44DE-8DE8-92CD9FDD8EFE}" type="pres">
      <dgm:prSet presAssocID="{D861A707-E228-482F-8A53-04B4CCB5BF14}" presName="parTx" presStyleLbl="revTx" presStyleIdx="0" presStyleCnt="6">
        <dgm:presLayoutVars>
          <dgm:chMax val="0"/>
          <dgm:chPref val="0"/>
        </dgm:presLayoutVars>
      </dgm:prSet>
      <dgm:spPr/>
    </dgm:pt>
    <dgm:pt modelId="{5524A6BE-401B-4F35-8010-ACFCC0B32043}" type="pres">
      <dgm:prSet presAssocID="{D861A707-E228-482F-8A53-04B4CCB5BF14}" presName="txSpace" presStyleCnt="0"/>
      <dgm:spPr/>
    </dgm:pt>
    <dgm:pt modelId="{B884AF0B-BB4E-43A4-BCD6-0E43145E8CF8}" type="pres">
      <dgm:prSet presAssocID="{D861A707-E228-482F-8A53-04B4CCB5BF14}" presName="desTx" presStyleLbl="revTx" presStyleIdx="1" presStyleCnt="6">
        <dgm:presLayoutVars/>
      </dgm:prSet>
      <dgm:spPr/>
    </dgm:pt>
    <dgm:pt modelId="{8B7D7BC7-FD38-4F52-A5AC-7F00405407D7}" type="pres">
      <dgm:prSet presAssocID="{DAC17664-7527-4FF4-82EF-2FF446F561FF}" presName="sibTrans" presStyleCnt="0"/>
      <dgm:spPr/>
    </dgm:pt>
    <dgm:pt modelId="{81E57A51-7F4D-4485-95CC-A6D2FD2512EE}" type="pres">
      <dgm:prSet presAssocID="{450DAFCB-63F6-4A6B-94E4-3616D87E6835}" presName="compNode" presStyleCnt="0"/>
      <dgm:spPr/>
    </dgm:pt>
    <dgm:pt modelId="{36ABE086-45BB-46D1-A9CF-B1BF3755B704}" type="pres">
      <dgm:prSet presAssocID="{450DAFCB-63F6-4A6B-94E4-3616D87E68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3B834C58-EFC3-4057-89F1-E28AB166D46E}" type="pres">
      <dgm:prSet presAssocID="{450DAFCB-63F6-4A6B-94E4-3616D87E6835}" presName="iconSpace" presStyleCnt="0"/>
      <dgm:spPr/>
    </dgm:pt>
    <dgm:pt modelId="{4AD194D7-ED31-421A-ADDB-9DA39761FAB1}" type="pres">
      <dgm:prSet presAssocID="{450DAFCB-63F6-4A6B-94E4-3616D87E6835}" presName="parTx" presStyleLbl="revTx" presStyleIdx="2" presStyleCnt="6">
        <dgm:presLayoutVars>
          <dgm:chMax val="0"/>
          <dgm:chPref val="0"/>
        </dgm:presLayoutVars>
      </dgm:prSet>
      <dgm:spPr/>
    </dgm:pt>
    <dgm:pt modelId="{6E60183A-2B83-4E8A-A344-61F09C87DCEB}" type="pres">
      <dgm:prSet presAssocID="{450DAFCB-63F6-4A6B-94E4-3616D87E6835}" presName="txSpace" presStyleCnt="0"/>
      <dgm:spPr/>
    </dgm:pt>
    <dgm:pt modelId="{850FEDA6-211D-4135-8EFB-4FB9D8ECE745}" type="pres">
      <dgm:prSet presAssocID="{450DAFCB-63F6-4A6B-94E4-3616D87E6835}" presName="desTx" presStyleLbl="revTx" presStyleIdx="3" presStyleCnt="6">
        <dgm:presLayoutVars/>
      </dgm:prSet>
      <dgm:spPr/>
    </dgm:pt>
    <dgm:pt modelId="{2AF436C8-781F-467F-8A11-FB8143C9A4CD}" type="pres">
      <dgm:prSet presAssocID="{33066684-CF29-4BF5-9D52-02140E4AE9E3}" presName="sibTrans" presStyleCnt="0"/>
      <dgm:spPr/>
    </dgm:pt>
    <dgm:pt modelId="{283EABCA-4CE9-43A4-B0D3-A49AB0BAF554}" type="pres">
      <dgm:prSet presAssocID="{EAA86968-AFBE-434B-A017-F6A730E472A8}" presName="compNode" presStyleCnt="0"/>
      <dgm:spPr/>
    </dgm:pt>
    <dgm:pt modelId="{64548B80-3224-4845-B75F-EA12F5C83B4F}" type="pres">
      <dgm:prSet presAssocID="{EAA86968-AFBE-434B-A017-F6A730E472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1E4B2A20-CFDD-4093-86BF-02FA9BC001A7}" type="pres">
      <dgm:prSet presAssocID="{EAA86968-AFBE-434B-A017-F6A730E472A8}" presName="iconSpace" presStyleCnt="0"/>
      <dgm:spPr/>
    </dgm:pt>
    <dgm:pt modelId="{BBD5F301-6629-4287-8FC6-CF9F46C9C6CE}" type="pres">
      <dgm:prSet presAssocID="{EAA86968-AFBE-434B-A017-F6A730E472A8}" presName="parTx" presStyleLbl="revTx" presStyleIdx="4" presStyleCnt="6">
        <dgm:presLayoutVars>
          <dgm:chMax val="0"/>
          <dgm:chPref val="0"/>
        </dgm:presLayoutVars>
      </dgm:prSet>
      <dgm:spPr/>
    </dgm:pt>
    <dgm:pt modelId="{71FDB5FD-1B4B-4400-8A33-9E5AD9610DE0}" type="pres">
      <dgm:prSet presAssocID="{EAA86968-AFBE-434B-A017-F6A730E472A8}" presName="txSpace" presStyleCnt="0"/>
      <dgm:spPr/>
    </dgm:pt>
    <dgm:pt modelId="{FA5D69B0-BB6E-4A21-8271-2378E2E0194C}" type="pres">
      <dgm:prSet presAssocID="{EAA86968-AFBE-434B-A017-F6A730E472A8}" presName="desTx" presStyleLbl="revTx" presStyleIdx="5" presStyleCnt="6">
        <dgm:presLayoutVars/>
      </dgm:prSet>
      <dgm:spPr/>
    </dgm:pt>
  </dgm:ptLst>
  <dgm:cxnLst>
    <dgm:cxn modelId="{B97BEB00-B162-4448-9918-EC5BA1FFD37C}" type="presOf" srcId="{20FADFA7-C6C3-4C18-B4CE-8F038FD48F08}" destId="{FA5D69B0-BB6E-4A21-8271-2378E2E0194C}" srcOrd="0" destOrd="0" presId="urn:microsoft.com/office/officeart/2018/5/layout/CenteredIconLabelDescriptionList"/>
    <dgm:cxn modelId="{B6CA094B-9AD3-4F6F-9BF9-8C2434C1E7F4}" type="presOf" srcId="{AA26E1B6-37A4-4EAD-8040-308C99CFD388}" destId="{4B5AAEC2-66AD-4CB9-A28A-8679AFE28BB0}" srcOrd="0" destOrd="0" presId="urn:microsoft.com/office/officeart/2018/5/layout/CenteredIconLabelDescriptionList"/>
    <dgm:cxn modelId="{0FD68272-B3E1-4702-94DD-1FCA47FBA4AD}" srcId="{AA26E1B6-37A4-4EAD-8040-308C99CFD388}" destId="{D861A707-E228-482F-8A53-04B4CCB5BF14}" srcOrd="0" destOrd="0" parTransId="{C46E2541-898C-4D62-94B7-117148765049}" sibTransId="{DAC17664-7527-4FF4-82EF-2FF446F561FF}"/>
    <dgm:cxn modelId="{0B4E067E-D5C4-4096-8674-5C6C69A089AA}" srcId="{AA26E1B6-37A4-4EAD-8040-308C99CFD388}" destId="{EAA86968-AFBE-434B-A017-F6A730E472A8}" srcOrd="2" destOrd="0" parTransId="{AE58DC68-8A72-403D-8ED8-8D845832A8A7}" sibTransId="{A361A5FA-369E-45AB-B9A2-77352F81C861}"/>
    <dgm:cxn modelId="{ADDCE0AB-7B08-433F-9F93-B4D93F6B9230}" srcId="{EAA86968-AFBE-434B-A017-F6A730E472A8}" destId="{20FADFA7-C6C3-4C18-B4CE-8F038FD48F08}" srcOrd="0" destOrd="0" parTransId="{64A9A6D7-2D2F-4980-A42E-4BF63DE72A7B}" sibTransId="{2AE3C48B-ACD0-4783-BD70-EBEA3211663C}"/>
    <dgm:cxn modelId="{8E642FC0-5512-49A7-8E4E-9F5A520723E9}" type="presOf" srcId="{EAA86968-AFBE-434B-A017-F6A730E472A8}" destId="{BBD5F301-6629-4287-8FC6-CF9F46C9C6CE}" srcOrd="0" destOrd="0" presId="urn:microsoft.com/office/officeart/2018/5/layout/CenteredIconLabelDescriptionList"/>
    <dgm:cxn modelId="{ED766DC6-FCEF-47B8-AAD2-5AE90DAF39C5}" srcId="{AA26E1B6-37A4-4EAD-8040-308C99CFD388}" destId="{450DAFCB-63F6-4A6B-94E4-3616D87E6835}" srcOrd="1" destOrd="0" parTransId="{87198F47-37A5-40FB-9537-CC94ECE559D1}" sibTransId="{33066684-CF29-4BF5-9D52-02140E4AE9E3}"/>
    <dgm:cxn modelId="{A1AEC8CB-53F7-4EF4-94D8-F992E5747C57}" type="presOf" srcId="{D861A707-E228-482F-8A53-04B4CCB5BF14}" destId="{E7D32A4E-AC13-44DE-8DE8-92CD9FDD8EFE}" srcOrd="0" destOrd="0" presId="urn:microsoft.com/office/officeart/2018/5/layout/CenteredIconLabelDescriptionList"/>
    <dgm:cxn modelId="{CBD290FB-9D23-464B-BAEA-1867005B528B}" type="presOf" srcId="{450DAFCB-63F6-4A6B-94E4-3616D87E6835}" destId="{4AD194D7-ED31-421A-ADDB-9DA39761FAB1}" srcOrd="0" destOrd="0" presId="urn:microsoft.com/office/officeart/2018/5/layout/CenteredIconLabelDescriptionList"/>
    <dgm:cxn modelId="{EC28F03D-7FB4-47A7-BDC1-95C5EB1A2310}" type="presParOf" srcId="{4B5AAEC2-66AD-4CB9-A28A-8679AFE28BB0}" destId="{1716C898-6350-4B29-A137-283115B2AEB9}" srcOrd="0" destOrd="0" presId="urn:microsoft.com/office/officeart/2018/5/layout/CenteredIconLabelDescriptionList"/>
    <dgm:cxn modelId="{F2601648-F071-482E-8BD1-3E1934661867}" type="presParOf" srcId="{1716C898-6350-4B29-A137-283115B2AEB9}" destId="{2579AC4A-CE25-472F-B9FB-4DA34BB76C66}" srcOrd="0" destOrd="0" presId="urn:microsoft.com/office/officeart/2018/5/layout/CenteredIconLabelDescriptionList"/>
    <dgm:cxn modelId="{B897066A-67E4-43B5-94BA-3B49326159EF}" type="presParOf" srcId="{1716C898-6350-4B29-A137-283115B2AEB9}" destId="{604E71E2-77E8-4B75-999D-520A2F6FDFB0}" srcOrd="1" destOrd="0" presId="urn:microsoft.com/office/officeart/2018/5/layout/CenteredIconLabelDescriptionList"/>
    <dgm:cxn modelId="{8D26DA78-6F5E-4BC6-BAF5-DE9BB1F27F66}" type="presParOf" srcId="{1716C898-6350-4B29-A137-283115B2AEB9}" destId="{E7D32A4E-AC13-44DE-8DE8-92CD9FDD8EFE}" srcOrd="2" destOrd="0" presId="urn:microsoft.com/office/officeart/2018/5/layout/CenteredIconLabelDescriptionList"/>
    <dgm:cxn modelId="{B95C63DB-349D-4398-A0E0-09FE78FC8974}" type="presParOf" srcId="{1716C898-6350-4B29-A137-283115B2AEB9}" destId="{5524A6BE-401B-4F35-8010-ACFCC0B32043}" srcOrd="3" destOrd="0" presId="urn:microsoft.com/office/officeart/2018/5/layout/CenteredIconLabelDescriptionList"/>
    <dgm:cxn modelId="{285358BA-33A4-469B-BD73-AADBF4181EEC}" type="presParOf" srcId="{1716C898-6350-4B29-A137-283115B2AEB9}" destId="{B884AF0B-BB4E-43A4-BCD6-0E43145E8CF8}" srcOrd="4" destOrd="0" presId="urn:microsoft.com/office/officeart/2018/5/layout/CenteredIconLabelDescriptionList"/>
    <dgm:cxn modelId="{AD601DA5-71D0-4CB5-85F7-6C1526D12402}" type="presParOf" srcId="{4B5AAEC2-66AD-4CB9-A28A-8679AFE28BB0}" destId="{8B7D7BC7-FD38-4F52-A5AC-7F00405407D7}" srcOrd="1" destOrd="0" presId="urn:microsoft.com/office/officeart/2018/5/layout/CenteredIconLabelDescriptionList"/>
    <dgm:cxn modelId="{C01F7AEE-E14C-4B62-94DF-4ED4CB335A93}" type="presParOf" srcId="{4B5AAEC2-66AD-4CB9-A28A-8679AFE28BB0}" destId="{81E57A51-7F4D-4485-95CC-A6D2FD2512EE}" srcOrd="2" destOrd="0" presId="urn:microsoft.com/office/officeart/2018/5/layout/CenteredIconLabelDescriptionList"/>
    <dgm:cxn modelId="{AD59B508-B76D-478D-A113-7965F021CD86}" type="presParOf" srcId="{81E57A51-7F4D-4485-95CC-A6D2FD2512EE}" destId="{36ABE086-45BB-46D1-A9CF-B1BF3755B704}" srcOrd="0" destOrd="0" presId="urn:microsoft.com/office/officeart/2018/5/layout/CenteredIconLabelDescriptionList"/>
    <dgm:cxn modelId="{D466C06C-6D86-4D11-8526-1DA06F49A59A}" type="presParOf" srcId="{81E57A51-7F4D-4485-95CC-A6D2FD2512EE}" destId="{3B834C58-EFC3-4057-89F1-E28AB166D46E}" srcOrd="1" destOrd="0" presId="urn:microsoft.com/office/officeart/2018/5/layout/CenteredIconLabelDescriptionList"/>
    <dgm:cxn modelId="{6FB7011B-8879-42D2-B06A-9054734B098E}" type="presParOf" srcId="{81E57A51-7F4D-4485-95CC-A6D2FD2512EE}" destId="{4AD194D7-ED31-421A-ADDB-9DA39761FAB1}" srcOrd="2" destOrd="0" presId="urn:microsoft.com/office/officeart/2018/5/layout/CenteredIconLabelDescriptionList"/>
    <dgm:cxn modelId="{15D8C631-053C-4272-9973-F12698CCB145}" type="presParOf" srcId="{81E57A51-7F4D-4485-95CC-A6D2FD2512EE}" destId="{6E60183A-2B83-4E8A-A344-61F09C87DCEB}" srcOrd="3" destOrd="0" presId="urn:microsoft.com/office/officeart/2018/5/layout/CenteredIconLabelDescriptionList"/>
    <dgm:cxn modelId="{7F20B6C2-CFF4-477F-92ED-BD99BD279417}" type="presParOf" srcId="{81E57A51-7F4D-4485-95CC-A6D2FD2512EE}" destId="{850FEDA6-211D-4135-8EFB-4FB9D8ECE745}" srcOrd="4" destOrd="0" presId="urn:microsoft.com/office/officeart/2018/5/layout/CenteredIconLabelDescriptionList"/>
    <dgm:cxn modelId="{5443FB8C-A648-4A10-AFA9-3608C2754FC3}" type="presParOf" srcId="{4B5AAEC2-66AD-4CB9-A28A-8679AFE28BB0}" destId="{2AF436C8-781F-467F-8A11-FB8143C9A4CD}" srcOrd="3" destOrd="0" presId="urn:microsoft.com/office/officeart/2018/5/layout/CenteredIconLabelDescriptionList"/>
    <dgm:cxn modelId="{4A944745-41B4-42A6-ABAB-A94C3DD63FC7}" type="presParOf" srcId="{4B5AAEC2-66AD-4CB9-A28A-8679AFE28BB0}" destId="{283EABCA-4CE9-43A4-B0D3-A49AB0BAF554}" srcOrd="4" destOrd="0" presId="urn:microsoft.com/office/officeart/2018/5/layout/CenteredIconLabelDescriptionList"/>
    <dgm:cxn modelId="{D8D9C434-3AD4-4BDE-990C-329A3F577F09}" type="presParOf" srcId="{283EABCA-4CE9-43A4-B0D3-A49AB0BAF554}" destId="{64548B80-3224-4845-B75F-EA12F5C83B4F}" srcOrd="0" destOrd="0" presId="urn:microsoft.com/office/officeart/2018/5/layout/CenteredIconLabelDescriptionList"/>
    <dgm:cxn modelId="{905A0FEC-E23F-4FBA-BA92-2B07CF55274C}" type="presParOf" srcId="{283EABCA-4CE9-43A4-B0D3-A49AB0BAF554}" destId="{1E4B2A20-CFDD-4093-86BF-02FA9BC001A7}" srcOrd="1" destOrd="0" presId="urn:microsoft.com/office/officeart/2018/5/layout/CenteredIconLabelDescriptionList"/>
    <dgm:cxn modelId="{1EA4F52A-73B8-4600-9D8F-BDC9F356D466}" type="presParOf" srcId="{283EABCA-4CE9-43A4-B0D3-A49AB0BAF554}" destId="{BBD5F301-6629-4287-8FC6-CF9F46C9C6CE}" srcOrd="2" destOrd="0" presId="urn:microsoft.com/office/officeart/2018/5/layout/CenteredIconLabelDescriptionList"/>
    <dgm:cxn modelId="{DA4D3D7A-C8AC-4873-856B-0EB22C687CDE}" type="presParOf" srcId="{283EABCA-4CE9-43A4-B0D3-A49AB0BAF554}" destId="{71FDB5FD-1B4B-4400-8A33-9E5AD9610DE0}" srcOrd="3" destOrd="0" presId="urn:microsoft.com/office/officeart/2018/5/layout/CenteredIconLabelDescriptionList"/>
    <dgm:cxn modelId="{E3A4F740-FDC0-4D50-8BBA-DEE8B7498ECC}" type="presParOf" srcId="{283EABCA-4CE9-43A4-B0D3-A49AB0BAF554}" destId="{FA5D69B0-BB6E-4A21-8271-2378E2E0194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9399D1-DA32-4C18-97E5-FE753444DCC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528408E-34E2-4B2F-A042-D21F30A08374}">
      <dgm:prSet/>
      <dgm:spPr/>
      <dgm:t>
        <a:bodyPr/>
        <a:lstStyle/>
        <a:p>
          <a:r>
            <a:rPr lang="en-US"/>
            <a:t>Mount command</a:t>
          </a:r>
        </a:p>
      </dgm:t>
    </dgm:pt>
    <dgm:pt modelId="{D8B19A6C-FFDE-4BBE-BBF0-E173797E5C07}" type="parTrans" cxnId="{2517A3D4-0A59-420E-A0F5-ED1184400A14}">
      <dgm:prSet/>
      <dgm:spPr/>
      <dgm:t>
        <a:bodyPr/>
        <a:lstStyle/>
        <a:p>
          <a:endParaRPr lang="en-US"/>
        </a:p>
      </dgm:t>
    </dgm:pt>
    <dgm:pt modelId="{DAB63C02-1769-4C2B-BF32-1F24CCD615CF}" type="sibTrans" cxnId="{2517A3D4-0A59-420E-A0F5-ED1184400A14}">
      <dgm:prSet/>
      <dgm:spPr/>
      <dgm:t>
        <a:bodyPr/>
        <a:lstStyle/>
        <a:p>
          <a:endParaRPr lang="en-US"/>
        </a:p>
      </dgm:t>
    </dgm:pt>
    <dgm:pt modelId="{E943744E-8F1F-4E59-ADA0-414E7797EB92}">
      <dgm:prSet/>
      <dgm:spPr/>
      <dgm:t>
        <a:bodyPr/>
        <a:lstStyle/>
        <a:p>
          <a:r>
            <a:rPr lang="en-US"/>
            <a:t>Similar sytax as </a:t>
          </a:r>
          <a:r>
            <a:rPr lang="en-US" i="1"/>
            <a:t>cp</a:t>
          </a:r>
          <a:endParaRPr lang="en-US"/>
        </a:p>
      </dgm:t>
    </dgm:pt>
    <dgm:pt modelId="{2285D6CA-478C-4EC4-922F-5FE127584C3A}" type="parTrans" cxnId="{C2F45C46-AF2D-4997-A62D-C5FE4C0F814A}">
      <dgm:prSet/>
      <dgm:spPr/>
      <dgm:t>
        <a:bodyPr/>
        <a:lstStyle/>
        <a:p>
          <a:endParaRPr lang="en-US"/>
        </a:p>
      </dgm:t>
    </dgm:pt>
    <dgm:pt modelId="{83DF8F3F-5FE4-49C1-AA98-1DD4774A7EC3}" type="sibTrans" cxnId="{C2F45C46-AF2D-4997-A62D-C5FE4C0F814A}">
      <dgm:prSet/>
      <dgm:spPr/>
      <dgm:t>
        <a:bodyPr/>
        <a:lstStyle/>
        <a:p>
          <a:endParaRPr lang="en-US"/>
        </a:p>
      </dgm:t>
    </dgm:pt>
    <dgm:pt modelId="{F9CA7C9A-FE9B-4464-9AB6-5A40E7D56F1B}">
      <dgm:prSet/>
      <dgm:spPr/>
      <dgm:t>
        <a:bodyPr/>
        <a:lstStyle/>
        <a:p>
          <a:r>
            <a:rPr lang="en-US" i="1"/>
            <a:t>mount /from /to</a:t>
          </a:r>
          <a:endParaRPr lang="en-US"/>
        </a:p>
      </dgm:t>
    </dgm:pt>
    <dgm:pt modelId="{7AC71984-D403-4AC6-B8BB-F649471672C2}" type="parTrans" cxnId="{30BE2321-9216-4ECE-80B9-E9AD82E52987}">
      <dgm:prSet/>
      <dgm:spPr/>
      <dgm:t>
        <a:bodyPr/>
        <a:lstStyle/>
        <a:p>
          <a:endParaRPr lang="en-US"/>
        </a:p>
      </dgm:t>
    </dgm:pt>
    <dgm:pt modelId="{594CFEC9-9320-43D7-8067-1D1AB3DDD002}" type="sibTrans" cxnId="{30BE2321-9216-4ECE-80B9-E9AD82E52987}">
      <dgm:prSet/>
      <dgm:spPr/>
      <dgm:t>
        <a:bodyPr/>
        <a:lstStyle/>
        <a:p>
          <a:endParaRPr lang="en-US"/>
        </a:p>
      </dgm:t>
    </dgm:pt>
    <dgm:pt modelId="{A9CE6024-1320-417F-94B1-748E9BCB90AB}" type="pres">
      <dgm:prSet presAssocID="{F29399D1-DA32-4C18-97E5-FE753444DCC6}" presName="vert0" presStyleCnt="0">
        <dgm:presLayoutVars>
          <dgm:dir/>
          <dgm:animOne val="branch"/>
          <dgm:animLvl val="lvl"/>
        </dgm:presLayoutVars>
      </dgm:prSet>
      <dgm:spPr/>
    </dgm:pt>
    <dgm:pt modelId="{82616FB6-F805-4437-997C-6966053D8054}" type="pres">
      <dgm:prSet presAssocID="{1528408E-34E2-4B2F-A042-D21F30A08374}" presName="thickLine" presStyleLbl="alignNode1" presStyleIdx="0" presStyleCnt="3"/>
      <dgm:spPr/>
    </dgm:pt>
    <dgm:pt modelId="{902529E9-D346-4F06-AAE5-581E3D342E98}" type="pres">
      <dgm:prSet presAssocID="{1528408E-34E2-4B2F-A042-D21F30A08374}" presName="horz1" presStyleCnt="0"/>
      <dgm:spPr/>
    </dgm:pt>
    <dgm:pt modelId="{B45A5F4B-E7E5-493F-84C1-BD8A48255AAA}" type="pres">
      <dgm:prSet presAssocID="{1528408E-34E2-4B2F-A042-D21F30A08374}" presName="tx1" presStyleLbl="revTx" presStyleIdx="0" presStyleCnt="3"/>
      <dgm:spPr/>
    </dgm:pt>
    <dgm:pt modelId="{B4C0A2E7-C148-4B04-AB2F-48569297745F}" type="pres">
      <dgm:prSet presAssocID="{1528408E-34E2-4B2F-A042-D21F30A08374}" presName="vert1" presStyleCnt="0"/>
      <dgm:spPr/>
    </dgm:pt>
    <dgm:pt modelId="{56557545-834F-4747-942A-648D780E99B0}" type="pres">
      <dgm:prSet presAssocID="{E943744E-8F1F-4E59-ADA0-414E7797EB92}" presName="thickLine" presStyleLbl="alignNode1" presStyleIdx="1" presStyleCnt="3"/>
      <dgm:spPr/>
    </dgm:pt>
    <dgm:pt modelId="{026B5B9D-6208-42D6-BA14-209800607DB6}" type="pres">
      <dgm:prSet presAssocID="{E943744E-8F1F-4E59-ADA0-414E7797EB92}" presName="horz1" presStyleCnt="0"/>
      <dgm:spPr/>
    </dgm:pt>
    <dgm:pt modelId="{91CB6EF2-E8F2-43FF-966D-E8691BBD5D35}" type="pres">
      <dgm:prSet presAssocID="{E943744E-8F1F-4E59-ADA0-414E7797EB92}" presName="tx1" presStyleLbl="revTx" presStyleIdx="1" presStyleCnt="3"/>
      <dgm:spPr/>
    </dgm:pt>
    <dgm:pt modelId="{F0A70080-55DC-495C-8651-352D460EAE00}" type="pres">
      <dgm:prSet presAssocID="{E943744E-8F1F-4E59-ADA0-414E7797EB92}" presName="vert1" presStyleCnt="0"/>
      <dgm:spPr/>
    </dgm:pt>
    <dgm:pt modelId="{9C929CF8-3417-4259-A62D-7A2CFF5F2256}" type="pres">
      <dgm:prSet presAssocID="{F9CA7C9A-FE9B-4464-9AB6-5A40E7D56F1B}" presName="thickLine" presStyleLbl="alignNode1" presStyleIdx="2" presStyleCnt="3"/>
      <dgm:spPr/>
    </dgm:pt>
    <dgm:pt modelId="{44D848E8-ACD8-4E61-964F-91BF4735958D}" type="pres">
      <dgm:prSet presAssocID="{F9CA7C9A-FE9B-4464-9AB6-5A40E7D56F1B}" presName="horz1" presStyleCnt="0"/>
      <dgm:spPr/>
    </dgm:pt>
    <dgm:pt modelId="{1D3A8391-8DA8-4434-90BC-B71F36DB4C28}" type="pres">
      <dgm:prSet presAssocID="{F9CA7C9A-FE9B-4464-9AB6-5A40E7D56F1B}" presName="tx1" presStyleLbl="revTx" presStyleIdx="2" presStyleCnt="3"/>
      <dgm:spPr/>
    </dgm:pt>
    <dgm:pt modelId="{0D43999D-B44F-4AA4-B956-B2B4604B48AF}" type="pres">
      <dgm:prSet presAssocID="{F9CA7C9A-FE9B-4464-9AB6-5A40E7D56F1B}" presName="vert1" presStyleCnt="0"/>
      <dgm:spPr/>
    </dgm:pt>
  </dgm:ptLst>
  <dgm:cxnLst>
    <dgm:cxn modelId="{998CEC00-E49D-488A-A9E3-7D3F2029AB3E}" type="presOf" srcId="{F9CA7C9A-FE9B-4464-9AB6-5A40E7D56F1B}" destId="{1D3A8391-8DA8-4434-90BC-B71F36DB4C28}" srcOrd="0" destOrd="0" presId="urn:microsoft.com/office/officeart/2008/layout/LinedList"/>
    <dgm:cxn modelId="{3B52BB18-D5E2-450A-A354-9697BED33078}" type="presOf" srcId="{E943744E-8F1F-4E59-ADA0-414E7797EB92}" destId="{91CB6EF2-E8F2-43FF-966D-E8691BBD5D35}" srcOrd="0" destOrd="0" presId="urn:microsoft.com/office/officeart/2008/layout/LinedList"/>
    <dgm:cxn modelId="{30BE2321-9216-4ECE-80B9-E9AD82E52987}" srcId="{F29399D1-DA32-4C18-97E5-FE753444DCC6}" destId="{F9CA7C9A-FE9B-4464-9AB6-5A40E7D56F1B}" srcOrd="2" destOrd="0" parTransId="{7AC71984-D403-4AC6-B8BB-F649471672C2}" sibTransId="{594CFEC9-9320-43D7-8067-1D1AB3DDD002}"/>
    <dgm:cxn modelId="{4D86EB40-D09E-49D3-8934-A9B6DAD6E7B6}" type="presOf" srcId="{1528408E-34E2-4B2F-A042-D21F30A08374}" destId="{B45A5F4B-E7E5-493F-84C1-BD8A48255AAA}" srcOrd="0" destOrd="0" presId="urn:microsoft.com/office/officeart/2008/layout/LinedList"/>
    <dgm:cxn modelId="{C2F45C46-AF2D-4997-A62D-C5FE4C0F814A}" srcId="{F29399D1-DA32-4C18-97E5-FE753444DCC6}" destId="{E943744E-8F1F-4E59-ADA0-414E7797EB92}" srcOrd="1" destOrd="0" parTransId="{2285D6CA-478C-4EC4-922F-5FE127584C3A}" sibTransId="{83DF8F3F-5FE4-49C1-AA98-1DD4774A7EC3}"/>
    <dgm:cxn modelId="{DFA158B2-13ED-4A7B-B6B9-DDA8AC126211}" type="presOf" srcId="{F29399D1-DA32-4C18-97E5-FE753444DCC6}" destId="{A9CE6024-1320-417F-94B1-748E9BCB90AB}" srcOrd="0" destOrd="0" presId="urn:microsoft.com/office/officeart/2008/layout/LinedList"/>
    <dgm:cxn modelId="{2517A3D4-0A59-420E-A0F5-ED1184400A14}" srcId="{F29399D1-DA32-4C18-97E5-FE753444DCC6}" destId="{1528408E-34E2-4B2F-A042-D21F30A08374}" srcOrd="0" destOrd="0" parTransId="{D8B19A6C-FFDE-4BBE-BBF0-E173797E5C07}" sibTransId="{DAB63C02-1769-4C2B-BF32-1F24CCD615CF}"/>
    <dgm:cxn modelId="{5DCB4656-CF2D-414F-AE2C-28CEB83F0ABD}" type="presParOf" srcId="{A9CE6024-1320-417F-94B1-748E9BCB90AB}" destId="{82616FB6-F805-4437-997C-6966053D8054}" srcOrd="0" destOrd="0" presId="urn:microsoft.com/office/officeart/2008/layout/LinedList"/>
    <dgm:cxn modelId="{8D996042-C867-4D06-B7B0-9F08C2275D69}" type="presParOf" srcId="{A9CE6024-1320-417F-94B1-748E9BCB90AB}" destId="{902529E9-D346-4F06-AAE5-581E3D342E98}" srcOrd="1" destOrd="0" presId="urn:microsoft.com/office/officeart/2008/layout/LinedList"/>
    <dgm:cxn modelId="{D8306439-9AAC-423A-BC63-F5AD5A2D59C4}" type="presParOf" srcId="{902529E9-D346-4F06-AAE5-581E3D342E98}" destId="{B45A5F4B-E7E5-493F-84C1-BD8A48255AAA}" srcOrd="0" destOrd="0" presId="urn:microsoft.com/office/officeart/2008/layout/LinedList"/>
    <dgm:cxn modelId="{50739745-37C6-497D-BC5E-53AEC18A9658}" type="presParOf" srcId="{902529E9-D346-4F06-AAE5-581E3D342E98}" destId="{B4C0A2E7-C148-4B04-AB2F-48569297745F}" srcOrd="1" destOrd="0" presId="urn:microsoft.com/office/officeart/2008/layout/LinedList"/>
    <dgm:cxn modelId="{CB2035AC-1FF3-420D-8BD6-AD86E4E36D73}" type="presParOf" srcId="{A9CE6024-1320-417F-94B1-748E9BCB90AB}" destId="{56557545-834F-4747-942A-648D780E99B0}" srcOrd="2" destOrd="0" presId="urn:microsoft.com/office/officeart/2008/layout/LinedList"/>
    <dgm:cxn modelId="{7F86C655-538F-45B6-AF3A-23F0FD93FDB5}" type="presParOf" srcId="{A9CE6024-1320-417F-94B1-748E9BCB90AB}" destId="{026B5B9D-6208-42D6-BA14-209800607DB6}" srcOrd="3" destOrd="0" presId="urn:microsoft.com/office/officeart/2008/layout/LinedList"/>
    <dgm:cxn modelId="{381F7FFE-F86C-4F9B-90DB-BB8AC56686D2}" type="presParOf" srcId="{026B5B9D-6208-42D6-BA14-209800607DB6}" destId="{91CB6EF2-E8F2-43FF-966D-E8691BBD5D35}" srcOrd="0" destOrd="0" presId="urn:microsoft.com/office/officeart/2008/layout/LinedList"/>
    <dgm:cxn modelId="{AE7FED52-B054-4F4B-918D-8D3A27D2F3E6}" type="presParOf" srcId="{026B5B9D-6208-42D6-BA14-209800607DB6}" destId="{F0A70080-55DC-495C-8651-352D460EAE00}" srcOrd="1" destOrd="0" presId="urn:microsoft.com/office/officeart/2008/layout/LinedList"/>
    <dgm:cxn modelId="{C2B36A96-35F8-48BD-84FD-FB45B8CB1297}" type="presParOf" srcId="{A9CE6024-1320-417F-94B1-748E9BCB90AB}" destId="{9C929CF8-3417-4259-A62D-7A2CFF5F2256}" srcOrd="4" destOrd="0" presId="urn:microsoft.com/office/officeart/2008/layout/LinedList"/>
    <dgm:cxn modelId="{7FCE83D6-9577-400D-B5B3-5978E0AF0FF2}" type="presParOf" srcId="{A9CE6024-1320-417F-94B1-748E9BCB90AB}" destId="{44D848E8-ACD8-4E61-964F-91BF4735958D}" srcOrd="5" destOrd="0" presId="urn:microsoft.com/office/officeart/2008/layout/LinedList"/>
    <dgm:cxn modelId="{7C7C408E-3AC2-4D48-AF7F-075BEE9CD186}" type="presParOf" srcId="{44D848E8-ACD8-4E61-964F-91BF4735958D}" destId="{1D3A8391-8DA8-4434-90BC-B71F36DB4C28}" srcOrd="0" destOrd="0" presId="urn:microsoft.com/office/officeart/2008/layout/LinedList"/>
    <dgm:cxn modelId="{E4E8BDB0-E0C3-45A3-9ABC-770FE349AC1F}" type="presParOf" srcId="{44D848E8-ACD8-4E61-964F-91BF4735958D}" destId="{0D43999D-B44F-4AA4-B956-B2B4604B48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157A85-FE04-42B6-AF8C-8F74FB82F13A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FAC0A9-CDF7-45A7-8EA0-769FBB8B571A}">
      <dgm:prSet/>
      <dgm:spPr/>
      <dgm:t>
        <a:bodyPr/>
        <a:lstStyle/>
        <a:p>
          <a:r>
            <a:rPr lang="en-US"/>
            <a:t>/etc/fstab</a:t>
          </a:r>
        </a:p>
      </dgm:t>
    </dgm:pt>
    <dgm:pt modelId="{2561349F-D987-41F7-AA08-034524FBEE4B}" type="parTrans" cxnId="{4F9AF7D2-C849-446F-B5A5-0883BA3C4E79}">
      <dgm:prSet/>
      <dgm:spPr/>
      <dgm:t>
        <a:bodyPr/>
        <a:lstStyle/>
        <a:p>
          <a:endParaRPr lang="en-US"/>
        </a:p>
      </dgm:t>
    </dgm:pt>
    <dgm:pt modelId="{7FDF55AA-75CB-4344-9D67-5BF69EFD4101}" type="sibTrans" cxnId="{4F9AF7D2-C849-446F-B5A5-0883BA3C4E79}">
      <dgm:prSet/>
      <dgm:spPr/>
      <dgm:t>
        <a:bodyPr/>
        <a:lstStyle/>
        <a:p>
          <a:endParaRPr lang="en-US"/>
        </a:p>
      </dgm:t>
    </dgm:pt>
    <dgm:pt modelId="{0537680B-01EB-4D6C-82F5-2652E357E6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F-Stab or FS-tab(le), you decide! 😆</a:t>
          </a:r>
        </a:p>
      </dgm:t>
    </dgm:pt>
    <dgm:pt modelId="{D535AAE0-C2A3-47D0-A84E-63AF4222B988}" type="parTrans" cxnId="{BAC7BCC9-E77D-45FF-8AB0-FDC212C9AFEF}">
      <dgm:prSet/>
      <dgm:spPr/>
      <dgm:t>
        <a:bodyPr/>
        <a:lstStyle/>
        <a:p>
          <a:endParaRPr lang="en-US"/>
        </a:p>
      </dgm:t>
    </dgm:pt>
    <dgm:pt modelId="{FCA7D044-9616-4C77-A4F1-F39EF6EDE6BC}" type="sibTrans" cxnId="{BAC7BCC9-E77D-45FF-8AB0-FDC212C9AFEF}">
      <dgm:prSet/>
      <dgm:spPr/>
      <dgm:t>
        <a:bodyPr/>
        <a:lstStyle/>
        <a:p>
          <a:endParaRPr lang="en-US"/>
        </a:p>
      </dgm:t>
    </dgm:pt>
    <dgm:pt modelId="{9C8EECFA-1493-407F-BF46-C5EEC15436BD}">
      <dgm:prSet/>
      <dgm:spPr/>
      <dgm:t>
        <a:bodyPr/>
        <a:lstStyle/>
        <a:p>
          <a:r>
            <a:rPr lang="en-US"/>
            <a:t>Entries are translated to Systemd.Mount units</a:t>
          </a:r>
          <a:endParaRPr lang="en-US" dirty="0"/>
        </a:p>
      </dgm:t>
    </dgm:pt>
    <dgm:pt modelId="{6481BF57-15E4-4FA5-966A-02F91D615FA2}" type="parTrans" cxnId="{BADB7876-BB97-41E7-91AA-7E0317731436}">
      <dgm:prSet/>
      <dgm:spPr/>
      <dgm:t>
        <a:bodyPr/>
        <a:lstStyle/>
        <a:p>
          <a:endParaRPr lang="en-US"/>
        </a:p>
      </dgm:t>
    </dgm:pt>
    <dgm:pt modelId="{5007BEF8-A6D1-4E59-9BB3-0109BB4B2C00}" type="sibTrans" cxnId="{BADB7876-BB97-41E7-91AA-7E0317731436}">
      <dgm:prSet/>
      <dgm:spPr/>
      <dgm:t>
        <a:bodyPr/>
        <a:lstStyle/>
        <a:p>
          <a:endParaRPr lang="en-US"/>
        </a:p>
      </dgm:t>
    </dgm:pt>
    <dgm:pt modelId="{EF9B8CFD-8F2D-4E5D-BB78-2D1170A4A423}" type="pres">
      <dgm:prSet presAssocID="{50157A85-FE04-42B6-AF8C-8F74FB82F13A}" presName="outerComposite" presStyleCnt="0">
        <dgm:presLayoutVars>
          <dgm:chMax val="5"/>
          <dgm:dir/>
          <dgm:resizeHandles val="exact"/>
        </dgm:presLayoutVars>
      </dgm:prSet>
      <dgm:spPr/>
    </dgm:pt>
    <dgm:pt modelId="{7DB0093D-1E75-42DF-A574-665A4DE6A4A1}" type="pres">
      <dgm:prSet presAssocID="{50157A85-FE04-42B6-AF8C-8F74FB82F13A}" presName="dummyMaxCanvas" presStyleCnt="0">
        <dgm:presLayoutVars/>
      </dgm:prSet>
      <dgm:spPr/>
    </dgm:pt>
    <dgm:pt modelId="{8ACC1D6A-C822-403B-8340-C2FD8D5A5F06}" type="pres">
      <dgm:prSet presAssocID="{50157A85-FE04-42B6-AF8C-8F74FB82F13A}" presName="TwoNodes_1" presStyleLbl="node1" presStyleIdx="0" presStyleCnt="2">
        <dgm:presLayoutVars>
          <dgm:bulletEnabled val="1"/>
        </dgm:presLayoutVars>
      </dgm:prSet>
      <dgm:spPr/>
    </dgm:pt>
    <dgm:pt modelId="{387C6890-0CB6-48BB-AE25-7A5B045F96F2}" type="pres">
      <dgm:prSet presAssocID="{50157A85-FE04-42B6-AF8C-8F74FB82F13A}" presName="TwoNodes_2" presStyleLbl="node1" presStyleIdx="1" presStyleCnt="2">
        <dgm:presLayoutVars>
          <dgm:bulletEnabled val="1"/>
        </dgm:presLayoutVars>
      </dgm:prSet>
      <dgm:spPr/>
    </dgm:pt>
    <dgm:pt modelId="{5B3AD07E-F4C9-4671-A846-8D4AD1BE813A}" type="pres">
      <dgm:prSet presAssocID="{50157A85-FE04-42B6-AF8C-8F74FB82F13A}" presName="TwoConn_1-2" presStyleLbl="fgAccFollowNode1" presStyleIdx="0" presStyleCnt="1">
        <dgm:presLayoutVars>
          <dgm:bulletEnabled val="1"/>
        </dgm:presLayoutVars>
      </dgm:prSet>
      <dgm:spPr/>
    </dgm:pt>
    <dgm:pt modelId="{4B99E0D5-86BD-4306-80B2-9CA1A4A483EC}" type="pres">
      <dgm:prSet presAssocID="{50157A85-FE04-42B6-AF8C-8F74FB82F13A}" presName="TwoNodes_1_text" presStyleLbl="node1" presStyleIdx="1" presStyleCnt="2">
        <dgm:presLayoutVars>
          <dgm:bulletEnabled val="1"/>
        </dgm:presLayoutVars>
      </dgm:prSet>
      <dgm:spPr/>
    </dgm:pt>
    <dgm:pt modelId="{AEF8F0DE-34C7-46CC-9A1C-211B27D4DA91}" type="pres">
      <dgm:prSet presAssocID="{50157A85-FE04-42B6-AF8C-8F74FB82F13A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9490116-D2CB-4016-8071-6CDFEFB74E44}" type="presOf" srcId="{9C8EECFA-1493-407F-BF46-C5EEC15436BD}" destId="{AEF8F0DE-34C7-46CC-9A1C-211B27D4DA91}" srcOrd="1" destOrd="0" presId="urn:microsoft.com/office/officeart/2005/8/layout/vProcess5"/>
    <dgm:cxn modelId="{339B7A71-8031-498E-896F-07EDE7205F43}" type="presOf" srcId="{A7FAC0A9-CDF7-45A7-8EA0-769FBB8B571A}" destId="{4B99E0D5-86BD-4306-80B2-9CA1A4A483EC}" srcOrd="1" destOrd="0" presId="urn:microsoft.com/office/officeart/2005/8/layout/vProcess5"/>
    <dgm:cxn modelId="{70E74473-DEFD-41DF-BF58-5E9CCE5A4096}" type="presOf" srcId="{50157A85-FE04-42B6-AF8C-8F74FB82F13A}" destId="{EF9B8CFD-8F2D-4E5D-BB78-2D1170A4A423}" srcOrd="0" destOrd="0" presId="urn:microsoft.com/office/officeart/2005/8/layout/vProcess5"/>
    <dgm:cxn modelId="{BADB7876-BB97-41E7-91AA-7E0317731436}" srcId="{50157A85-FE04-42B6-AF8C-8F74FB82F13A}" destId="{9C8EECFA-1493-407F-BF46-C5EEC15436BD}" srcOrd="1" destOrd="0" parTransId="{6481BF57-15E4-4FA5-966A-02F91D615FA2}" sibTransId="{5007BEF8-A6D1-4E59-9BB3-0109BB4B2C00}"/>
    <dgm:cxn modelId="{8D7C4F89-72BD-43DC-AD3D-FFA7EE678A78}" type="presOf" srcId="{0537680B-01EB-4D6C-82F5-2652E357E62E}" destId="{8ACC1D6A-C822-403B-8340-C2FD8D5A5F06}" srcOrd="0" destOrd="1" presId="urn:microsoft.com/office/officeart/2005/8/layout/vProcess5"/>
    <dgm:cxn modelId="{2B395799-6D35-42C7-B5B1-82DA48E512CC}" type="presOf" srcId="{9C8EECFA-1493-407F-BF46-C5EEC15436BD}" destId="{387C6890-0CB6-48BB-AE25-7A5B045F96F2}" srcOrd="0" destOrd="0" presId="urn:microsoft.com/office/officeart/2005/8/layout/vProcess5"/>
    <dgm:cxn modelId="{91CAC6A7-05D8-4BF8-8384-B873C6D926F0}" type="presOf" srcId="{A7FAC0A9-CDF7-45A7-8EA0-769FBB8B571A}" destId="{8ACC1D6A-C822-403B-8340-C2FD8D5A5F06}" srcOrd="0" destOrd="0" presId="urn:microsoft.com/office/officeart/2005/8/layout/vProcess5"/>
    <dgm:cxn modelId="{BAC7BCC9-E77D-45FF-8AB0-FDC212C9AFEF}" srcId="{A7FAC0A9-CDF7-45A7-8EA0-769FBB8B571A}" destId="{0537680B-01EB-4D6C-82F5-2652E357E62E}" srcOrd="0" destOrd="0" parTransId="{D535AAE0-C2A3-47D0-A84E-63AF4222B988}" sibTransId="{FCA7D044-9616-4C77-A4F1-F39EF6EDE6BC}"/>
    <dgm:cxn modelId="{AB5A0FD1-1B87-4147-AB4D-5BE85CDD1E8E}" type="presOf" srcId="{0537680B-01EB-4D6C-82F5-2652E357E62E}" destId="{4B99E0D5-86BD-4306-80B2-9CA1A4A483EC}" srcOrd="1" destOrd="1" presId="urn:microsoft.com/office/officeart/2005/8/layout/vProcess5"/>
    <dgm:cxn modelId="{4F9AF7D2-C849-446F-B5A5-0883BA3C4E79}" srcId="{50157A85-FE04-42B6-AF8C-8F74FB82F13A}" destId="{A7FAC0A9-CDF7-45A7-8EA0-769FBB8B571A}" srcOrd="0" destOrd="0" parTransId="{2561349F-D987-41F7-AA08-034524FBEE4B}" sibTransId="{7FDF55AA-75CB-4344-9D67-5BF69EFD4101}"/>
    <dgm:cxn modelId="{A459A0E5-3951-4FEA-9F99-50FE1879F1AE}" type="presOf" srcId="{7FDF55AA-75CB-4344-9D67-5BF69EFD4101}" destId="{5B3AD07E-F4C9-4671-A846-8D4AD1BE813A}" srcOrd="0" destOrd="0" presId="urn:microsoft.com/office/officeart/2005/8/layout/vProcess5"/>
    <dgm:cxn modelId="{CFF341F1-D2A7-4930-A4D1-2B8984745306}" type="presParOf" srcId="{EF9B8CFD-8F2D-4E5D-BB78-2D1170A4A423}" destId="{7DB0093D-1E75-42DF-A574-665A4DE6A4A1}" srcOrd="0" destOrd="0" presId="urn:microsoft.com/office/officeart/2005/8/layout/vProcess5"/>
    <dgm:cxn modelId="{48E064B1-6CC1-40D5-B158-1EA546559363}" type="presParOf" srcId="{EF9B8CFD-8F2D-4E5D-BB78-2D1170A4A423}" destId="{8ACC1D6A-C822-403B-8340-C2FD8D5A5F06}" srcOrd="1" destOrd="0" presId="urn:microsoft.com/office/officeart/2005/8/layout/vProcess5"/>
    <dgm:cxn modelId="{16D26FE6-83A6-4772-AE26-3CB0227463C0}" type="presParOf" srcId="{EF9B8CFD-8F2D-4E5D-BB78-2D1170A4A423}" destId="{387C6890-0CB6-48BB-AE25-7A5B045F96F2}" srcOrd="2" destOrd="0" presId="urn:microsoft.com/office/officeart/2005/8/layout/vProcess5"/>
    <dgm:cxn modelId="{9DB3363C-4DB5-454E-8248-7FF0F24337DF}" type="presParOf" srcId="{EF9B8CFD-8F2D-4E5D-BB78-2D1170A4A423}" destId="{5B3AD07E-F4C9-4671-A846-8D4AD1BE813A}" srcOrd="3" destOrd="0" presId="urn:microsoft.com/office/officeart/2005/8/layout/vProcess5"/>
    <dgm:cxn modelId="{1C390FCF-172E-4318-BD09-C25DC95D732F}" type="presParOf" srcId="{EF9B8CFD-8F2D-4E5D-BB78-2D1170A4A423}" destId="{4B99E0D5-86BD-4306-80B2-9CA1A4A483EC}" srcOrd="4" destOrd="0" presId="urn:microsoft.com/office/officeart/2005/8/layout/vProcess5"/>
    <dgm:cxn modelId="{0C901538-92A8-4EDF-8B43-A111049125A1}" type="presParOf" srcId="{EF9B8CFD-8F2D-4E5D-BB78-2D1170A4A423}" destId="{AEF8F0DE-34C7-46CC-9A1C-211B27D4DA9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6A3D77-C6CB-4529-9C53-30BCEAC0D56A}" type="doc">
      <dgm:prSet loTypeId="urn:microsoft.com/office/officeart/2016/7/layout/VerticalSolidAction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A1A8EDB-8997-4CD7-AE08-EB1B5A4B62A2}">
      <dgm:prSet/>
      <dgm:spPr/>
      <dgm:t>
        <a:bodyPr/>
        <a:lstStyle/>
        <a:p>
          <a:r>
            <a:rPr lang="en-US" dirty="0"/>
            <a:t>Physical Volume</a:t>
          </a:r>
        </a:p>
      </dgm:t>
    </dgm:pt>
    <dgm:pt modelId="{669B4DB9-D05E-42CE-BDD5-070C141F6361}" type="parTrans" cxnId="{CE8031A2-0218-4E68-81EA-CDAD50468B97}">
      <dgm:prSet/>
      <dgm:spPr/>
      <dgm:t>
        <a:bodyPr/>
        <a:lstStyle/>
        <a:p>
          <a:endParaRPr lang="en-US"/>
        </a:p>
      </dgm:t>
    </dgm:pt>
    <dgm:pt modelId="{268FB225-3AFD-4021-B0C4-97D182291C36}" type="sibTrans" cxnId="{CE8031A2-0218-4E68-81EA-CDAD50468B97}">
      <dgm:prSet/>
      <dgm:spPr/>
      <dgm:t>
        <a:bodyPr/>
        <a:lstStyle/>
        <a:p>
          <a:endParaRPr lang="en-US"/>
        </a:p>
      </dgm:t>
    </dgm:pt>
    <dgm:pt modelId="{D8DDD946-6C1F-4E18-8E63-96067A292758}">
      <dgm:prSet/>
      <dgm:spPr/>
      <dgm:t>
        <a:bodyPr/>
        <a:lstStyle/>
        <a:p>
          <a:r>
            <a:rPr lang="en-US" dirty="0" err="1"/>
            <a:t>pvcreate</a:t>
          </a:r>
          <a:r>
            <a:rPr lang="en-US" dirty="0"/>
            <a:t>, </a:t>
          </a:r>
          <a:r>
            <a:rPr lang="en-US" dirty="0" err="1"/>
            <a:t>pvs</a:t>
          </a:r>
          <a:r>
            <a:rPr lang="en-US" dirty="0"/>
            <a:t>, </a:t>
          </a:r>
          <a:r>
            <a:rPr lang="en-US" dirty="0" err="1"/>
            <a:t>pvdisplay</a:t>
          </a:r>
          <a:r>
            <a:rPr lang="en-US" dirty="0"/>
            <a:t>, </a:t>
          </a:r>
          <a:r>
            <a:rPr lang="en-US" dirty="0" err="1"/>
            <a:t>pvremove</a:t>
          </a:r>
          <a:endParaRPr lang="en-US" dirty="0"/>
        </a:p>
      </dgm:t>
    </dgm:pt>
    <dgm:pt modelId="{8D5A2CBD-0BF6-434A-8947-DC86388FF92C}" type="parTrans" cxnId="{BB7C7FDB-831A-49D7-B277-75EF7E7CF335}">
      <dgm:prSet/>
      <dgm:spPr/>
      <dgm:t>
        <a:bodyPr/>
        <a:lstStyle/>
        <a:p>
          <a:endParaRPr lang="en-US"/>
        </a:p>
      </dgm:t>
    </dgm:pt>
    <dgm:pt modelId="{1B0F5E82-21CD-4807-8B55-A83833955A3C}" type="sibTrans" cxnId="{BB7C7FDB-831A-49D7-B277-75EF7E7CF335}">
      <dgm:prSet/>
      <dgm:spPr/>
      <dgm:t>
        <a:bodyPr/>
        <a:lstStyle/>
        <a:p>
          <a:endParaRPr lang="en-US"/>
        </a:p>
      </dgm:t>
    </dgm:pt>
    <dgm:pt modelId="{44F08C09-3CC7-444D-8417-14CE95233A94}">
      <dgm:prSet/>
      <dgm:spPr/>
      <dgm:t>
        <a:bodyPr/>
        <a:lstStyle/>
        <a:p>
          <a:r>
            <a:rPr lang="en-US" dirty="0"/>
            <a:t>Volume Group</a:t>
          </a:r>
        </a:p>
      </dgm:t>
    </dgm:pt>
    <dgm:pt modelId="{793880CF-20DF-49D0-999E-3B849AEA2737}" type="parTrans" cxnId="{45A34CE2-0239-44ED-9EA6-33421BB5F731}">
      <dgm:prSet/>
      <dgm:spPr/>
      <dgm:t>
        <a:bodyPr/>
        <a:lstStyle/>
        <a:p>
          <a:endParaRPr lang="en-US"/>
        </a:p>
      </dgm:t>
    </dgm:pt>
    <dgm:pt modelId="{57829821-975D-4EB1-B5B2-9DCDDD0DFE37}" type="sibTrans" cxnId="{45A34CE2-0239-44ED-9EA6-33421BB5F731}">
      <dgm:prSet/>
      <dgm:spPr/>
      <dgm:t>
        <a:bodyPr/>
        <a:lstStyle/>
        <a:p>
          <a:endParaRPr lang="en-US"/>
        </a:p>
      </dgm:t>
    </dgm:pt>
    <dgm:pt modelId="{BDD185C7-F151-4CC9-884B-49252B04A0C5}">
      <dgm:prSet/>
      <dgm:spPr/>
      <dgm:t>
        <a:bodyPr/>
        <a:lstStyle/>
        <a:p>
          <a:r>
            <a:rPr lang="en-US" dirty="0" err="1"/>
            <a:t>vgcreate</a:t>
          </a:r>
          <a:r>
            <a:rPr lang="en-US" dirty="0"/>
            <a:t>, </a:t>
          </a:r>
          <a:r>
            <a:rPr lang="en-US" dirty="0" err="1"/>
            <a:t>vgs</a:t>
          </a:r>
          <a:r>
            <a:rPr lang="en-US" dirty="0"/>
            <a:t>, </a:t>
          </a:r>
          <a:r>
            <a:rPr lang="en-US" dirty="0" err="1"/>
            <a:t>vgdisplay</a:t>
          </a:r>
          <a:r>
            <a:rPr lang="en-US" dirty="0"/>
            <a:t>, </a:t>
          </a:r>
          <a:r>
            <a:rPr lang="en-US" dirty="0" err="1"/>
            <a:t>vgremove</a:t>
          </a:r>
          <a:endParaRPr lang="en-US" dirty="0"/>
        </a:p>
      </dgm:t>
    </dgm:pt>
    <dgm:pt modelId="{B2A014B0-96A3-4434-9A39-7B4281B98AE5}" type="parTrans" cxnId="{84BB3905-BCBC-4D10-A0A3-3378C36F1C4A}">
      <dgm:prSet/>
      <dgm:spPr/>
      <dgm:t>
        <a:bodyPr/>
        <a:lstStyle/>
        <a:p>
          <a:endParaRPr lang="en-US"/>
        </a:p>
      </dgm:t>
    </dgm:pt>
    <dgm:pt modelId="{51513FC3-95F2-46F1-A08C-C833D0D5CD72}" type="sibTrans" cxnId="{84BB3905-BCBC-4D10-A0A3-3378C36F1C4A}">
      <dgm:prSet/>
      <dgm:spPr/>
      <dgm:t>
        <a:bodyPr/>
        <a:lstStyle/>
        <a:p>
          <a:endParaRPr lang="en-US"/>
        </a:p>
      </dgm:t>
    </dgm:pt>
    <dgm:pt modelId="{72FBB0ED-5DF7-4875-8BAC-CB487706E053}">
      <dgm:prSet/>
      <dgm:spPr/>
      <dgm:t>
        <a:bodyPr/>
        <a:lstStyle/>
        <a:p>
          <a:r>
            <a:rPr lang="en-US" dirty="0"/>
            <a:t>Logical Volume</a:t>
          </a:r>
        </a:p>
      </dgm:t>
    </dgm:pt>
    <dgm:pt modelId="{C35C1BCB-FAD9-4EDB-8268-966D14862346}" type="parTrans" cxnId="{FF494993-49C5-4B53-935C-04653E0BB4A8}">
      <dgm:prSet/>
      <dgm:spPr/>
      <dgm:t>
        <a:bodyPr/>
        <a:lstStyle/>
        <a:p>
          <a:endParaRPr lang="en-US"/>
        </a:p>
      </dgm:t>
    </dgm:pt>
    <dgm:pt modelId="{7E406BEE-5367-478B-8D27-C43AC0E28E01}" type="sibTrans" cxnId="{FF494993-49C5-4B53-935C-04653E0BB4A8}">
      <dgm:prSet/>
      <dgm:spPr/>
      <dgm:t>
        <a:bodyPr/>
        <a:lstStyle/>
        <a:p>
          <a:endParaRPr lang="en-US"/>
        </a:p>
      </dgm:t>
    </dgm:pt>
    <dgm:pt modelId="{26325A20-CD83-467F-936B-17993DA2DCED}">
      <dgm:prSet/>
      <dgm:spPr/>
      <dgm:t>
        <a:bodyPr/>
        <a:lstStyle/>
        <a:p>
          <a:r>
            <a:rPr lang="en-US" dirty="0" err="1"/>
            <a:t>lvcreate</a:t>
          </a:r>
          <a:r>
            <a:rPr lang="en-US" dirty="0"/>
            <a:t>, </a:t>
          </a:r>
          <a:r>
            <a:rPr lang="en-US" dirty="0" err="1"/>
            <a:t>lvs</a:t>
          </a:r>
          <a:r>
            <a:rPr lang="en-US" dirty="0"/>
            <a:t>, </a:t>
          </a:r>
          <a:r>
            <a:rPr lang="en-US" dirty="0" err="1"/>
            <a:t>lvdisplay</a:t>
          </a:r>
          <a:r>
            <a:rPr lang="en-US" dirty="0"/>
            <a:t>, </a:t>
          </a:r>
          <a:r>
            <a:rPr lang="en-US" dirty="0" err="1"/>
            <a:t>lvremove</a:t>
          </a:r>
          <a:endParaRPr lang="en-US" dirty="0"/>
        </a:p>
      </dgm:t>
    </dgm:pt>
    <dgm:pt modelId="{4EFF82A3-A93B-4D75-A22F-ACB4C3213059}" type="parTrans" cxnId="{28A09E34-10FD-42BB-9E84-AA2FCDF82172}">
      <dgm:prSet/>
      <dgm:spPr/>
      <dgm:t>
        <a:bodyPr/>
        <a:lstStyle/>
        <a:p>
          <a:endParaRPr lang="en-US"/>
        </a:p>
      </dgm:t>
    </dgm:pt>
    <dgm:pt modelId="{AA9228FF-19DF-47BA-99FD-E72B6B9456D5}" type="sibTrans" cxnId="{28A09E34-10FD-42BB-9E84-AA2FCDF82172}">
      <dgm:prSet/>
      <dgm:spPr/>
      <dgm:t>
        <a:bodyPr/>
        <a:lstStyle/>
        <a:p>
          <a:endParaRPr lang="en-US"/>
        </a:p>
      </dgm:t>
    </dgm:pt>
    <dgm:pt modelId="{0092A63D-B1F8-4DA6-BDBD-F224B267136E}" type="pres">
      <dgm:prSet presAssocID="{326A3D77-C6CB-4529-9C53-30BCEAC0D56A}" presName="Name0" presStyleCnt="0">
        <dgm:presLayoutVars>
          <dgm:dir/>
          <dgm:animLvl val="lvl"/>
          <dgm:resizeHandles val="exact"/>
        </dgm:presLayoutVars>
      </dgm:prSet>
      <dgm:spPr/>
    </dgm:pt>
    <dgm:pt modelId="{DB3FCA10-2BB1-42E4-8480-35674415BAD4}" type="pres">
      <dgm:prSet presAssocID="{4A1A8EDB-8997-4CD7-AE08-EB1B5A4B62A2}" presName="linNode" presStyleCnt="0"/>
      <dgm:spPr/>
    </dgm:pt>
    <dgm:pt modelId="{E2B524D6-67CA-478F-91B2-9E232B60795F}" type="pres">
      <dgm:prSet presAssocID="{4A1A8EDB-8997-4CD7-AE08-EB1B5A4B62A2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9C2F90A3-A83A-4222-BCA1-B925E46B223C}" type="pres">
      <dgm:prSet presAssocID="{4A1A8EDB-8997-4CD7-AE08-EB1B5A4B62A2}" presName="descendantText" presStyleLbl="alignAccFollowNode1" presStyleIdx="0" presStyleCnt="3">
        <dgm:presLayoutVars>
          <dgm:bulletEnabled/>
        </dgm:presLayoutVars>
      </dgm:prSet>
      <dgm:spPr/>
    </dgm:pt>
    <dgm:pt modelId="{1C2CAE03-058C-4989-89D6-F3411145803D}" type="pres">
      <dgm:prSet presAssocID="{268FB225-3AFD-4021-B0C4-97D182291C36}" presName="sp" presStyleCnt="0"/>
      <dgm:spPr/>
    </dgm:pt>
    <dgm:pt modelId="{3C8D2392-A871-4869-9020-F2584A9CD510}" type="pres">
      <dgm:prSet presAssocID="{44F08C09-3CC7-444D-8417-14CE95233A94}" presName="linNode" presStyleCnt="0"/>
      <dgm:spPr/>
    </dgm:pt>
    <dgm:pt modelId="{79EAC020-39FC-4401-BF16-2EE5318678B0}" type="pres">
      <dgm:prSet presAssocID="{44F08C09-3CC7-444D-8417-14CE95233A94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E480EE53-7005-41FD-B6CA-A52469B3CBDF}" type="pres">
      <dgm:prSet presAssocID="{44F08C09-3CC7-444D-8417-14CE95233A94}" presName="descendantText" presStyleLbl="alignAccFollowNode1" presStyleIdx="1" presStyleCnt="3">
        <dgm:presLayoutVars>
          <dgm:bulletEnabled/>
        </dgm:presLayoutVars>
      </dgm:prSet>
      <dgm:spPr/>
    </dgm:pt>
    <dgm:pt modelId="{0748DFEC-416A-483E-87FF-53B501EF9D16}" type="pres">
      <dgm:prSet presAssocID="{57829821-975D-4EB1-B5B2-9DCDDD0DFE37}" presName="sp" presStyleCnt="0"/>
      <dgm:spPr/>
    </dgm:pt>
    <dgm:pt modelId="{02DAE4E6-B9F8-4D6C-A2B2-63DA0A55B5BC}" type="pres">
      <dgm:prSet presAssocID="{72FBB0ED-5DF7-4875-8BAC-CB487706E053}" presName="linNode" presStyleCnt="0"/>
      <dgm:spPr/>
    </dgm:pt>
    <dgm:pt modelId="{85D62C26-FC1C-4A12-A4C5-7032DBBE9261}" type="pres">
      <dgm:prSet presAssocID="{72FBB0ED-5DF7-4875-8BAC-CB487706E053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9E5D095F-A58F-420E-B217-DCA8CA4988EC}" type="pres">
      <dgm:prSet presAssocID="{72FBB0ED-5DF7-4875-8BAC-CB487706E053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84BB3905-BCBC-4D10-A0A3-3378C36F1C4A}" srcId="{44F08C09-3CC7-444D-8417-14CE95233A94}" destId="{BDD185C7-F151-4CC9-884B-49252B04A0C5}" srcOrd="0" destOrd="0" parTransId="{B2A014B0-96A3-4434-9A39-7B4281B98AE5}" sibTransId="{51513FC3-95F2-46F1-A08C-C833D0D5CD72}"/>
    <dgm:cxn modelId="{81B3021E-2804-4349-8BE8-C4E0E8D76B8B}" type="presOf" srcId="{4A1A8EDB-8997-4CD7-AE08-EB1B5A4B62A2}" destId="{E2B524D6-67CA-478F-91B2-9E232B60795F}" srcOrd="0" destOrd="0" presId="urn:microsoft.com/office/officeart/2016/7/layout/VerticalSolidActionList"/>
    <dgm:cxn modelId="{D4FDA723-FB89-4818-8E01-401884575DDD}" type="presOf" srcId="{326A3D77-C6CB-4529-9C53-30BCEAC0D56A}" destId="{0092A63D-B1F8-4DA6-BDBD-F224B267136E}" srcOrd="0" destOrd="0" presId="urn:microsoft.com/office/officeart/2016/7/layout/VerticalSolidActionList"/>
    <dgm:cxn modelId="{EAD7AA2E-CBB5-4C45-AC91-DDAF75B006E6}" type="presOf" srcId="{72FBB0ED-5DF7-4875-8BAC-CB487706E053}" destId="{85D62C26-FC1C-4A12-A4C5-7032DBBE9261}" srcOrd="0" destOrd="0" presId="urn:microsoft.com/office/officeart/2016/7/layout/VerticalSolidActionList"/>
    <dgm:cxn modelId="{28A09E34-10FD-42BB-9E84-AA2FCDF82172}" srcId="{72FBB0ED-5DF7-4875-8BAC-CB487706E053}" destId="{26325A20-CD83-467F-936B-17993DA2DCED}" srcOrd="0" destOrd="0" parTransId="{4EFF82A3-A93B-4D75-A22F-ACB4C3213059}" sibTransId="{AA9228FF-19DF-47BA-99FD-E72B6B9456D5}"/>
    <dgm:cxn modelId="{E0EC6453-2135-4D3B-8679-2BE3387ABE20}" type="presOf" srcId="{D8DDD946-6C1F-4E18-8E63-96067A292758}" destId="{9C2F90A3-A83A-4222-BCA1-B925E46B223C}" srcOrd="0" destOrd="0" presId="urn:microsoft.com/office/officeart/2016/7/layout/VerticalSolidActionList"/>
    <dgm:cxn modelId="{20676875-68F4-4B84-9353-C2ACDA8BD92A}" type="presOf" srcId="{BDD185C7-F151-4CC9-884B-49252B04A0C5}" destId="{E480EE53-7005-41FD-B6CA-A52469B3CBDF}" srcOrd="0" destOrd="0" presId="urn:microsoft.com/office/officeart/2016/7/layout/VerticalSolidActionList"/>
    <dgm:cxn modelId="{FF494993-49C5-4B53-935C-04653E0BB4A8}" srcId="{326A3D77-C6CB-4529-9C53-30BCEAC0D56A}" destId="{72FBB0ED-5DF7-4875-8BAC-CB487706E053}" srcOrd="2" destOrd="0" parTransId="{C35C1BCB-FAD9-4EDB-8268-966D14862346}" sibTransId="{7E406BEE-5367-478B-8D27-C43AC0E28E01}"/>
    <dgm:cxn modelId="{CE8031A2-0218-4E68-81EA-CDAD50468B97}" srcId="{326A3D77-C6CB-4529-9C53-30BCEAC0D56A}" destId="{4A1A8EDB-8997-4CD7-AE08-EB1B5A4B62A2}" srcOrd="0" destOrd="0" parTransId="{669B4DB9-D05E-42CE-BDD5-070C141F6361}" sibTransId="{268FB225-3AFD-4021-B0C4-97D182291C36}"/>
    <dgm:cxn modelId="{C6CE55CC-5C03-4361-842F-28669A2556EA}" type="presOf" srcId="{44F08C09-3CC7-444D-8417-14CE95233A94}" destId="{79EAC020-39FC-4401-BF16-2EE5318678B0}" srcOrd="0" destOrd="0" presId="urn:microsoft.com/office/officeart/2016/7/layout/VerticalSolidActionList"/>
    <dgm:cxn modelId="{BB7C7FDB-831A-49D7-B277-75EF7E7CF335}" srcId="{4A1A8EDB-8997-4CD7-AE08-EB1B5A4B62A2}" destId="{D8DDD946-6C1F-4E18-8E63-96067A292758}" srcOrd="0" destOrd="0" parTransId="{8D5A2CBD-0BF6-434A-8947-DC86388FF92C}" sibTransId="{1B0F5E82-21CD-4807-8B55-A83833955A3C}"/>
    <dgm:cxn modelId="{45A34CE2-0239-44ED-9EA6-33421BB5F731}" srcId="{326A3D77-C6CB-4529-9C53-30BCEAC0D56A}" destId="{44F08C09-3CC7-444D-8417-14CE95233A94}" srcOrd="1" destOrd="0" parTransId="{793880CF-20DF-49D0-999E-3B849AEA2737}" sibTransId="{57829821-975D-4EB1-B5B2-9DCDDD0DFE37}"/>
    <dgm:cxn modelId="{80B0C8EF-64AC-4E29-985A-B50F4B20604F}" type="presOf" srcId="{26325A20-CD83-467F-936B-17993DA2DCED}" destId="{9E5D095F-A58F-420E-B217-DCA8CA4988EC}" srcOrd="0" destOrd="0" presId="urn:microsoft.com/office/officeart/2016/7/layout/VerticalSolidActionList"/>
    <dgm:cxn modelId="{B5A08615-4803-4936-803D-666322784487}" type="presParOf" srcId="{0092A63D-B1F8-4DA6-BDBD-F224B267136E}" destId="{DB3FCA10-2BB1-42E4-8480-35674415BAD4}" srcOrd="0" destOrd="0" presId="urn:microsoft.com/office/officeart/2016/7/layout/VerticalSolidActionList"/>
    <dgm:cxn modelId="{32B70516-0DC9-4642-BD64-A61D499A9A39}" type="presParOf" srcId="{DB3FCA10-2BB1-42E4-8480-35674415BAD4}" destId="{E2B524D6-67CA-478F-91B2-9E232B60795F}" srcOrd="0" destOrd="0" presId="urn:microsoft.com/office/officeart/2016/7/layout/VerticalSolidActionList"/>
    <dgm:cxn modelId="{25D092DA-609F-4B0F-9182-8229856CF0A6}" type="presParOf" srcId="{DB3FCA10-2BB1-42E4-8480-35674415BAD4}" destId="{9C2F90A3-A83A-4222-BCA1-B925E46B223C}" srcOrd="1" destOrd="0" presId="urn:microsoft.com/office/officeart/2016/7/layout/VerticalSolidActionList"/>
    <dgm:cxn modelId="{3655F713-61B6-4163-B1D3-04B23BC65D24}" type="presParOf" srcId="{0092A63D-B1F8-4DA6-BDBD-F224B267136E}" destId="{1C2CAE03-058C-4989-89D6-F3411145803D}" srcOrd="1" destOrd="0" presId="urn:microsoft.com/office/officeart/2016/7/layout/VerticalSolidActionList"/>
    <dgm:cxn modelId="{17DE57EF-A97E-4DEA-A6E3-064508811ACC}" type="presParOf" srcId="{0092A63D-B1F8-4DA6-BDBD-F224B267136E}" destId="{3C8D2392-A871-4869-9020-F2584A9CD510}" srcOrd="2" destOrd="0" presId="urn:microsoft.com/office/officeart/2016/7/layout/VerticalSolidActionList"/>
    <dgm:cxn modelId="{59DAAC94-D619-4F13-8501-8423D2FADB20}" type="presParOf" srcId="{3C8D2392-A871-4869-9020-F2584A9CD510}" destId="{79EAC020-39FC-4401-BF16-2EE5318678B0}" srcOrd="0" destOrd="0" presId="urn:microsoft.com/office/officeart/2016/7/layout/VerticalSolidActionList"/>
    <dgm:cxn modelId="{AE55F147-6B0B-4320-80DB-50AAACE659DF}" type="presParOf" srcId="{3C8D2392-A871-4869-9020-F2584A9CD510}" destId="{E480EE53-7005-41FD-B6CA-A52469B3CBDF}" srcOrd="1" destOrd="0" presId="urn:microsoft.com/office/officeart/2016/7/layout/VerticalSolidActionList"/>
    <dgm:cxn modelId="{2DDB93F8-2EF9-47BC-91B3-848738C8899B}" type="presParOf" srcId="{0092A63D-B1F8-4DA6-BDBD-F224B267136E}" destId="{0748DFEC-416A-483E-87FF-53B501EF9D16}" srcOrd="3" destOrd="0" presId="urn:microsoft.com/office/officeart/2016/7/layout/VerticalSolidActionList"/>
    <dgm:cxn modelId="{B0557D10-C6F5-427A-BE79-A42141964F26}" type="presParOf" srcId="{0092A63D-B1F8-4DA6-BDBD-F224B267136E}" destId="{02DAE4E6-B9F8-4D6C-A2B2-63DA0A55B5BC}" srcOrd="4" destOrd="0" presId="urn:microsoft.com/office/officeart/2016/7/layout/VerticalSolidActionList"/>
    <dgm:cxn modelId="{4FF614D3-0903-47CD-A99D-13783619A2D7}" type="presParOf" srcId="{02DAE4E6-B9F8-4D6C-A2B2-63DA0A55B5BC}" destId="{85D62C26-FC1C-4A12-A4C5-7032DBBE9261}" srcOrd="0" destOrd="0" presId="urn:microsoft.com/office/officeart/2016/7/layout/VerticalSolidActionList"/>
    <dgm:cxn modelId="{B593E3AA-6773-418D-8165-1D336810834D}" type="presParOf" srcId="{02DAE4E6-B9F8-4D6C-A2B2-63DA0A55B5BC}" destId="{9E5D095F-A58F-420E-B217-DCA8CA4988EC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6A3D77-C6CB-4529-9C53-30BCEAC0D56A}" type="doc">
      <dgm:prSet loTypeId="urn:microsoft.com/office/officeart/2016/7/layout/VerticalSolidAction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4F08C09-3CC7-444D-8417-14CE95233A94}">
      <dgm:prSet/>
      <dgm:spPr/>
      <dgm:t>
        <a:bodyPr/>
        <a:lstStyle/>
        <a:p>
          <a:r>
            <a:rPr lang="en-US" dirty="0"/>
            <a:t>Volume Group</a:t>
          </a:r>
        </a:p>
      </dgm:t>
    </dgm:pt>
    <dgm:pt modelId="{793880CF-20DF-49D0-999E-3B849AEA2737}" type="parTrans" cxnId="{45A34CE2-0239-44ED-9EA6-33421BB5F731}">
      <dgm:prSet/>
      <dgm:spPr/>
      <dgm:t>
        <a:bodyPr/>
        <a:lstStyle/>
        <a:p>
          <a:endParaRPr lang="en-US"/>
        </a:p>
      </dgm:t>
    </dgm:pt>
    <dgm:pt modelId="{57829821-975D-4EB1-B5B2-9DCDDD0DFE37}" type="sibTrans" cxnId="{45A34CE2-0239-44ED-9EA6-33421BB5F731}">
      <dgm:prSet/>
      <dgm:spPr/>
      <dgm:t>
        <a:bodyPr/>
        <a:lstStyle/>
        <a:p>
          <a:endParaRPr lang="en-US"/>
        </a:p>
      </dgm:t>
    </dgm:pt>
    <dgm:pt modelId="{BDD185C7-F151-4CC9-884B-49252B04A0C5}">
      <dgm:prSet/>
      <dgm:spPr/>
      <dgm:t>
        <a:bodyPr/>
        <a:lstStyle/>
        <a:p>
          <a:r>
            <a:rPr lang="en-US" dirty="0" err="1"/>
            <a:t>vgextend</a:t>
          </a:r>
          <a:endParaRPr lang="en-US" dirty="0"/>
        </a:p>
      </dgm:t>
    </dgm:pt>
    <dgm:pt modelId="{B2A014B0-96A3-4434-9A39-7B4281B98AE5}" type="parTrans" cxnId="{84BB3905-BCBC-4D10-A0A3-3378C36F1C4A}">
      <dgm:prSet/>
      <dgm:spPr/>
      <dgm:t>
        <a:bodyPr/>
        <a:lstStyle/>
        <a:p>
          <a:endParaRPr lang="en-US"/>
        </a:p>
      </dgm:t>
    </dgm:pt>
    <dgm:pt modelId="{51513FC3-95F2-46F1-A08C-C833D0D5CD72}" type="sibTrans" cxnId="{84BB3905-BCBC-4D10-A0A3-3378C36F1C4A}">
      <dgm:prSet/>
      <dgm:spPr/>
      <dgm:t>
        <a:bodyPr/>
        <a:lstStyle/>
        <a:p>
          <a:endParaRPr lang="en-US"/>
        </a:p>
      </dgm:t>
    </dgm:pt>
    <dgm:pt modelId="{72FBB0ED-5DF7-4875-8BAC-CB487706E053}">
      <dgm:prSet/>
      <dgm:spPr/>
      <dgm:t>
        <a:bodyPr/>
        <a:lstStyle/>
        <a:p>
          <a:r>
            <a:rPr lang="en-US" dirty="0"/>
            <a:t>Logical Volume</a:t>
          </a:r>
        </a:p>
      </dgm:t>
    </dgm:pt>
    <dgm:pt modelId="{C35C1BCB-FAD9-4EDB-8268-966D14862346}" type="parTrans" cxnId="{FF494993-49C5-4B53-935C-04653E0BB4A8}">
      <dgm:prSet/>
      <dgm:spPr/>
      <dgm:t>
        <a:bodyPr/>
        <a:lstStyle/>
        <a:p>
          <a:endParaRPr lang="en-US"/>
        </a:p>
      </dgm:t>
    </dgm:pt>
    <dgm:pt modelId="{7E406BEE-5367-478B-8D27-C43AC0E28E01}" type="sibTrans" cxnId="{FF494993-49C5-4B53-935C-04653E0BB4A8}">
      <dgm:prSet/>
      <dgm:spPr/>
      <dgm:t>
        <a:bodyPr/>
        <a:lstStyle/>
        <a:p>
          <a:endParaRPr lang="en-US"/>
        </a:p>
      </dgm:t>
    </dgm:pt>
    <dgm:pt modelId="{26325A20-CD83-467F-936B-17993DA2DCED}">
      <dgm:prSet/>
      <dgm:spPr/>
      <dgm:t>
        <a:bodyPr/>
        <a:lstStyle/>
        <a:p>
          <a:r>
            <a:rPr lang="en-US" dirty="0" err="1"/>
            <a:t>lvextend</a:t>
          </a:r>
          <a:endParaRPr lang="en-US" dirty="0"/>
        </a:p>
      </dgm:t>
    </dgm:pt>
    <dgm:pt modelId="{4EFF82A3-A93B-4D75-A22F-ACB4C3213059}" type="parTrans" cxnId="{28A09E34-10FD-42BB-9E84-AA2FCDF82172}">
      <dgm:prSet/>
      <dgm:spPr/>
      <dgm:t>
        <a:bodyPr/>
        <a:lstStyle/>
        <a:p>
          <a:endParaRPr lang="en-US"/>
        </a:p>
      </dgm:t>
    </dgm:pt>
    <dgm:pt modelId="{AA9228FF-19DF-47BA-99FD-E72B6B9456D5}" type="sibTrans" cxnId="{28A09E34-10FD-42BB-9E84-AA2FCDF82172}">
      <dgm:prSet/>
      <dgm:spPr/>
      <dgm:t>
        <a:bodyPr/>
        <a:lstStyle/>
        <a:p>
          <a:endParaRPr lang="en-US"/>
        </a:p>
      </dgm:t>
    </dgm:pt>
    <dgm:pt modelId="{99E15D33-5DC4-450C-B757-9EC365A47010}">
      <dgm:prSet/>
      <dgm:spPr/>
      <dgm:t>
        <a:bodyPr/>
        <a:lstStyle/>
        <a:p>
          <a:r>
            <a:rPr lang="en-US" dirty="0"/>
            <a:t>File System</a:t>
          </a:r>
        </a:p>
      </dgm:t>
    </dgm:pt>
    <dgm:pt modelId="{E6807CB7-34AC-45F8-9B7B-B462EEFF91A8}" type="parTrans" cxnId="{51192A83-9EB8-47D8-9281-D67860E969D8}">
      <dgm:prSet/>
      <dgm:spPr/>
      <dgm:t>
        <a:bodyPr/>
        <a:lstStyle/>
        <a:p>
          <a:endParaRPr lang="en-US"/>
        </a:p>
      </dgm:t>
    </dgm:pt>
    <dgm:pt modelId="{22737D0C-47C8-40C4-8ABE-078A82D0300C}" type="sibTrans" cxnId="{51192A83-9EB8-47D8-9281-D67860E969D8}">
      <dgm:prSet/>
      <dgm:spPr/>
      <dgm:t>
        <a:bodyPr/>
        <a:lstStyle/>
        <a:p>
          <a:endParaRPr lang="en-US"/>
        </a:p>
      </dgm:t>
    </dgm:pt>
    <dgm:pt modelId="{008D4B90-8E10-48BB-8318-2D455076D4F0}">
      <dgm:prSet/>
      <dgm:spPr/>
      <dgm:t>
        <a:bodyPr/>
        <a:lstStyle/>
        <a:p>
          <a:r>
            <a:rPr lang="en-US" dirty="0" err="1"/>
            <a:t>xfs_growfs</a:t>
          </a:r>
          <a:endParaRPr lang="en-US" dirty="0"/>
        </a:p>
      </dgm:t>
    </dgm:pt>
    <dgm:pt modelId="{59DE5008-B02C-4186-833C-99F98B3B783E}" type="parTrans" cxnId="{66E64DAD-A618-4224-A044-BA9EC7899451}">
      <dgm:prSet/>
      <dgm:spPr/>
    </dgm:pt>
    <dgm:pt modelId="{E079BDAA-75D5-4C90-9666-86785974C42C}" type="sibTrans" cxnId="{66E64DAD-A618-4224-A044-BA9EC7899451}">
      <dgm:prSet/>
      <dgm:spPr/>
    </dgm:pt>
    <dgm:pt modelId="{0092A63D-B1F8-4DA6-BDBD-F224B267136E}" type="pres">
      <dgm:prSet presAssocID="{326A3D77-C6CB-4529-9C53-30BCEAC0D56A}" presName="Name0" presStyleCnt="0">
        <dgm:presLayoutVars>
          <dgm:dir/>
          <dgm:animLvl val="lvl"/>
          <dgm:resizeHandles val="exact"/>
        </dgm:presLayoutVars>
      </dgm:prSet>
      <dgm:spPr/>
    </dgm:pt>
    <dgm:pt modelId="{3C8D2392-A871-4869-9020-F2584A9CD510}" type="pres">
      <dgm:prSet presAssocID="{44F08C09-3CC7-444D-8417-14CE95233A94}" presName="linNode" presStyleCnt="0"/>
      <dgm:spPr/>
    </dgm:pt>
    <dgm:pt modelId="{79EAC020-39FC-4401-BF16-2EE5318678B0}" type="pres">
      <dgm:prSet presAssocID="{44F08C09-3CC7-444D-8417-14CE95233A94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E480EE53-7005-41FD-B6CA-A52469B3CBDF}" type="pres">
      <dgm:prSet presAssocID="{44F08C09-3CC7-444D-8417-14CE95233A94}" presName="descendantText" presStyleLbl="alignAccFollowNode1" presStyleIdx="0" presStyleCnt="3">
        <dgm:presLayoutVars>
          <dgm:bulletEnabled/>
        </dgm:presLayoutVars>
      </dgm:prSet>
      <dgm:spPr/>
    </dgm:pt>
    <dgm:pt modelId="{0748DFEC-416A-483E-87FF-53B501EF9D16}" type="pres">
      <dgm:prSet presAssocID="{57829821-975D-4EB1-B5B2-9DCDDD0DFE37}" presName="sp" presStyleCnt="0"/>
      <dgm:spPr/>
    </dgm:pt>
    <dgm:pt modelId="{02DAE4E6-B9F8-4D6C-A2B2-63DA0A55B5BC}" type="pres">
      <dgm:prSet presAssocID="{72FBB0ED-5DF7-4875-8BAC-CB487706E053}" presName="linNode" presStyleCnt="0"/>
      <dgm:spPr/>
    </dgm:pt>
    <dgm:pt modelId="{85D62C26-FC1C-4A12-A4C5-7032DBBE9261}" type="pres">
      <dgm:prSet presAssocID="{72FBB0ED-5DF7-4875-8BAC-CB487706E053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9E5D095F-A58F-420E-B217-DCA8CA4988EC}" type="pres">
      <dgm:prSet presAssocID="{72FBB0ED-5DF7-4875-8BAC-CB487706E053}" presName="descendantText" presStyleLbl="alignAccFollowNode1" presStyleIdx="1" presStyleCnt="3">
        <dgm:presLayoutVars>
          <dgm:bulletEnabled/>
        </dgm:presLayoutVars>
      </dgm:prSet>
      <dgm:spPr/>
    </dgm:pt>
    <dgm:pt modelId="{9DAA1318-F3B9-4EC0-8286-2826A45A04D5}" type="pres">
      <dgm:prSet presAssocID="{7E406BEE-5367-478B-8D27-C43AC0E28E01}" presName="sp" presStyleCnt="0"/>
      <dgm:spPr/>
    </dgm:pt>
    <dgm:pt modelId="{5FABF904-5CB6-48D5-BBE7-28AA07DE8096}" type="pres">
      <dgm:prSet presAssocID="{99E15D33-5DC4-450C-B757-9EC365A47010}" presName="linNode" presStyleCnt="0"/>
      <dgm:spPr/>
    </dgm:pt>
    <dgm:pt modelId="{145F153D-8250-4205-8D05-61A416226FAD}" type="pres">
      <dgm:prSet presAssocID="{99E15D33-5DC4-450C-B757-9EC365A47010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2468CA63-6ABC-47DF-8296-0ADA04AACB03}" type="pres">
      <dgm:prSet presAssocID="{99E15D33-5DC4-450C-B757-9EC365A47010}" presName="descendantText" presStyleLbl="alignAccFollowNode1" presStyleIdx="2" presStyleCnt="3" custLinFactNeighborY="-482">
        <dgm:presLayoutVars>
          <dgm:bulletEnabled/>
        </dgm:presLayoutVars>
      </dgm:prSet>
      <dgm:spPr/>
    </dgm:pt>
  </dgm:ptLst>
  <dgm:cxnLst>
    <dgm:cxn modelId="{84BB3905-BCBC-4D10-A0A3-3378C36F1C4A}" srcId="{44F08C09-3CC7-444D-8417-14CE95233A94}" destId="{BDD185C7-F151-4CC9-884B-49252B04A0C5}" srcOrd="0" destOrd="0" parTransId="{B2A014B0-96A3-4434-9A39-7B4281B98AE5}" sibTransId="{51513FC3-95F2-46F1-A08C-C833D0D5CD72}"/>
    <dgm:cxn modelId="{D4FDA723-FB89-4818-8E01-401884575DDD}" type="presOf" srcId="{326A3D77-C6CB-4529-9C53-30BCEAC0D56A}" destId="{0092A63D-B1F8-4DA6-BDBD-F224B267136E}" srcOrd="0" destOrd="0" presId="urn:microsoft.com/office/officeart/2016/7/layout/VerticalSolidActionList"/>
    <dgm:cxn modelId="{EAD7AA2E-CBB5-4C45-AC91-DDAF75B006E6}" type="presOf" srcId="{72FBB0ED-5DF7-4875-8BAC-CB487706E053}" destId="{85D62C26-FC1C-4A12-A4C5-7032DBBE9261}" srcOrd="0" destOrd="0" presId="urn:microsoft.com/office/officeart/2016/7/layout/VerticalSolidActionList"/>
    <dgm:cxn modelId="{28A09E34-10FD-42BB-9E84-AA2FCDF82172}" srcId="{72FBB0ED-5DF7-4875-8BAC-CB487706E053}" destId="{26325A20-CD83-467F-936B-17993DA2DCED}" srcOrd="0" destOrd="0" parTransId="{4EFF82A3-A93B-4D75-A22F-ACB4C3213059}" sibTransId="{AA9228FF-19DF-47BA-99FD-E72B6B9456D5}"/>
    <dgm:cxn modelId="{8776114A-D938-40BC-A8F4-8DFBCD2A3FDA}" type="presOf" srcId="{008D4B90-8E10-48BB-8318-2D455076D4F0}" destId="{2468CA63-6ABC-47DF-8296-0ADA04AACB03}" srcOrd="0" destOrd="0" presId="urn:microsoft.com/office/officeart/2016/7/layout/VerticalSolidActionList"/>
    <dgm:cxn modelId="{20676875-68F4-4B84-9353-C2ACDA8BD92A}" type="presOf" srcId="{BDD185C7-F151-4CC9-884B-49252B04A0C5}" destId="{E480EE53-7005-41FD-B6CA-A52469B3CBDF}" srcOrd="0" destOrd="0" presId="urn:microsoft.com/office/officeart/2016/7/layout/VerticalSolidActionList"/>
    <dgm:cxn modelId="{51192A83-9EB8-47D8-9281-D67860E969D8}" srcId="{326A3D77-C6CB-4529-9C53-30BCEAC0D56A}" destId="{99E15D33-5DC4-450C-B757-9EC365A47010}" srcOrd="2" destOrd="0" parTransId="{E6807CB7-34AC-45F8-9B7B-B462EEFF91A8}" sibTransId="{22737D0C-47C8-40C4-8ABE-078A82D0300C}"/>
    <dgm:cxn modelId="{FF494993-49C5-4B53-935C-04653E0BB4A8}" srcId="{326A3D77-C6CB-4529-9C53-30BCEAC0D56A}" destId="{72FBB0ED-5DF7-4875-8BAC-CB487706E053}" srcOrd="1" destOrd="0" parTransId="{C35C1BCB-FAD9-4EDB-8268-966D14862346}" sibTransId="{7E406BEE-5367-478B-8D27-C43AC0E28E01}"/>
    <dgm:cxn modelId="{66E64DAD-A618-4224-A044-BA9EC7899451}" srcId="{99E15D33-5DC4-450C-B757-9EC365A47010}" destId="{008D4B90-8E10-48BB-8318-2D455076D4F0}" srcOrd="0" destOrd="0" parTransId="{59DE5008-B02C-4186-833C-99F98B3B783E}" sibTransId="{E079BDAA-75D5-4C90-9666-86785974C42C}"/>
    <dgm:cxn modelId="{C6CE55CC-5C03-4361-842F-28669A2556EA}" type="presOf" srcId="{44F08C09-3CC7-444D-8417-14CE95233A94}" destId="{79EAC020-39FC-4401-BF16-2EE5318678B0}" srcOrd="0" destOrd="0" presId="urn:microsoft.com/office/officeart/2016/7/layout/VerticalSolidActionList"/>
    <dgm:cxn modelId="{4CE79CCF-6551-4FD3-9070-B8600724C039}" type="presOf" srcId="{99E15D33-5DC4-450C-B757-9EC365A47010}" destId="{145F153D-8250-4205-8D05-61A416226FAD}" srcOrd="0" destOrd="0" presId="urn:microsoft.com/office/officeart/2016/7/layout/VerticalSolidActionList"/>
    <dgm:cxn modelId="{45A34CE2-0239-44ED-9EA6-33421BB5F731}" srcId="{326A3D77-C6CB-4529-9C53-30BCEAC0D56A}" destId="{44F08C09-3CC7-444D-8417-14CE95233A94}" srcOrd="0" destOrd="0" parTransId="{793880CF-20DF-49D0-999E-3B849AEA2737}" sibTransId="{57829821-975D-4EB1-B5B2-9DCDDD0DFE37}"/>
    <dgm:cxn modelId="{80B0C8EF-64AC-4E29-985A-B50F4B20604F}" type="presOf" srcId="{26325A20-CD83-467F-936B-17993DA2DCED}" destId="{9E5D095F-A58F-420E-B217-DCA8CA4988EC}" srcOrd="0" destOrd="0" presId="urn:microsoft.com/office/officeart/2016/7/layout/VerticalSolidActionList"/>
    <dgm:cxn modelId="{17DE57EF-A97E-4DEA-A6E3-064508811ACC}" type="presParOf" srcId="{0092A63D-B1F8-4DA6-BDBD-F224B267136E}" destId="{3C8D2392-A871-4869-9020-F2584A9CD510}" srcOrd="0" destOrd="0" presId="urn:microsoft.com/office/officeart/2016/7/layout/VerticalSolidActionList"/>
    <dgm:cxn modelId="{59DAAC94-D619-4F13-8501-8423D2FADB20}" type="presParOf" srcId="{3C8D2392-A871-4869-9020-F2584A9CD510}" destId="{79EAC020-39FC-4401-BF16-2EE5318678B0}" srcOrd="0" destOrd="0" presId="urn:microsoft.com/office/officeart/2016/7/layout/VerticalSolidActionList"/>
    <dgm:cxn modelId="{AE55F147-6B0B-4320-80DB-50AAACE659DF}" type="presParOf" srcId="{3C8D2392-A871-4869-9020-F2584A9CD510}" destId="{E480EE53-7005-41FD-B6CA-A52469B3CBDF}" srcOrd="1" destOrd="0" presId="urn:microsoft.com/office/officeart/2016/7/layout/VerticalSolidActionList"/>
    <dgm:cxn modelId="{2DDB93F8-2EF9-47BC-91B3-848738C8899B}" type="presParOf" srcId="{0092A63D-B1F8-4DA6-BDBD-F224B267136E}" destId="{0748DFEC-416A-483E-87FF-53B501EF9D16}" srcOrd="1" destOrd="0" presId="urn:microsoft.com/office/officeart/2016/7/layout/VerticalSolidActionList"/>
    <dgm:cxn modelId="{B0557D10-C6F5-427A-BE79-A42141964F26}" type="presParOf" srcId="{0092A63D-B1F8-4DA6-BDBD-F224B267136E}" destId="{02DAE4E6-B9F8-4D6C-A2B2-63DA0A55B5BC}" srcOrd="2" destOrd="0" presId="urn:microsoft.com/office/officeart/2016/7/layout/VerticalSolidActionList"/>
    <dgm:cxn modelId="{4FF614D3-0903-47CD-A99D-13783619A2D7}" type="presParOf" srcId="{02DAE4E6-B9F8-4D6C-A2B2-63DA0A55B5BC}" destId="{85D62C26-FC1C-4A12-A4C5-7032DBBE9261}" srcOrd="0" destOrd="0" presId="urn:microsoft.com/office/officeart/2016/7/layout/VerticalSolidActionList"/>
    <dgm:cxn modelId="{B593E3AA-6773-418D-8165-1D336810834D}" type="presParOf" srcId="{02DAE4E6-B9F8-4D6C-A2B2-63DA0A55B5BC}" destId="{9E5D095F-A58F-420E-B217-DCA8CA4988EC}" srcOrd="1" destOrd="0" presId="urn:microsoft.com/office/officeart/2016/7/layout/VerticalSolidActionList"/>
    <dgm:cxn modelId="{5A9BBBA0-BE11-453F-8C2C-98FA454A05BC}" type="presParOf" srcId="{0092A63D-B1F8-4DA6-BDBD-F224B267136E}" destId="{9DAA1318-F3B9-4EC0-8286-2826A45A04D5}" srcOrd="3" destOrd="0" presId="urn:microsoft.com/office/officeart/2016/7/layout/VerticalSolidActionList"/>
    <dgm:cxn modelId="{9D6F9888-3817-4A3B-B90F-39FB163BCF5D}" type="presParOf" srcId="{0092A63D-B1F8-4DA6-BDBD-F224B267136E}" destId="{5FABF904-5CB6-48D5-BBE7-28AA07DE8096}" srcOrd="4" destOrd="0" presId="urn:microsoft.com/office/officeart/2016/7/layout/VerticalSolidActionList"/>
    <dgm:cxn modelId="{780CFF3B-98BD-440F-9447-9053C2B507A6}" type="presParOf" srcId="{5FABF904-5CB6-48D5-BBE7-28AA07DE8096}" destId="{145F153D-8250-4205-8D05-61A416226FAD}" srcOrd="0" destOrd="0" presId="urn:microsoft.com/office/officeart/2016/7/layout/VerticalSolidActionList"/>
    <dgm:cxn modelId="{F7FB68CD-F3E0-4693-B502-380C35CFBF88}" type="presParOf" srcId="{5FABF904-5CB6-48D5-BBE7-28AA07DE8096}" destId="{2468CA63-6ABC-47DF-8296-0ADA04AACB0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0C612-2A64-4D3B-BABA-B815817B1A03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C35DF-CBA9-4020-BE94-6B0B21A972C6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0BA66-F32F-432D-8C37-A17982240915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System Administrator for several years</a:t>
          </a:r>
        </a:p>
      </dsp:txBody>
      <dsp:txXfrm>
        <a:off x="1057183" y="1805"/>
        <a:ext cx="9458416" cy="915310"/>
      </dsp:txXfrm>
    </dsp:sp>
    <dsp:sp modelId="{B0584CB0-CE28-4D90-8798-4CC2C8CAC2C3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EB695-8495-48EC-936F-DB03E17D8FA1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54202-94A2-494F-85DE-4783791132F6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Saw the transition to Cloud and DevOps</a:t>
          </a:r>
        </a:p>
      </dsp:txBody>
      <dsp:txXfrm>
        <a:off x="1057183" y="1145944"/>
        <a:ext cx="9458416" cy="915310"/>
      </dsp:txXfrm>
    </dsp:sp>
    <dsp:sp modelId="{C577F914-3078-4F9B-B7ED-D34FA621722A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C53E6-CDAD-4ED9-B9BE-A1D62F01F522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A3945-9A43-4B0E-83D9-F3ED69079EE7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‘Noped’ out to Software Development</a:t>
          </a:r>
        </a:p>
      </dsp:txBody>
      <dsp:txXfrm>
        <a:off x="1057183" y="2290082"/>
        <a:ext cx="9458416" cy="915310"/>
      </dsp:txXfrm>
    </dsp:sp>
    <dsp:sp modelId="{0EA1BB5E-8E5E-4FFC-8093-6A2615AF4CB8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BD90C-9A61-41E6-BF8E-B9998FAA0FD5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37037-322A-4C49-9950-AD0581746019}">
      <dsp:nvSpPr>
        <dsp:cNvPr id="0" name=""/>
        <dsp:cNvSpPr/>
      </dsp:nvSpPr>
      <dsp:spPr>
        <a:xfrm>
          <a:off x="1014855" y="3436027"/>
          <a:ext cx="2288641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Current Roles: </a:t>
          </a:r>
        </a:p>
      </dsp:txBody>
      <dsp:txXfrm>
        <a:off x="1014855" y="3436027"/>
        <a:ext cx="2288641" cy="915310"/>
      </dsp:txXfrm>
    </dsp:sp>
    <dsp:sp modelId="{52DDEA08-6417-470F-BC5B-DF97ECEC2883}">
      <dsp:nvSpPr>
        <dsp:cNvPr id="0" name=""/>
        <dsp:cNvSpPr/>
      </dsp:nvSpPr>
      <dsp:spPr>
        <a:xfrm>
          <a:off x="3321647" y="3436024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Tech Lead Software Engineer at Southwest Airlines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Adjunct Faculty at St. Charles Community College</a:t>
          </a:r>
        </a:p>
      </dsp:txBody>
      <dsp:txXfrm>
        <a:off x="3321647" y="3436024"/>
        <a:ext cx="4726396" cy="9153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CB5FB-E1DB-4503-B7F4-05D3BBF2631A}">
      <dsp:nvSpPr>
        <dsp:cNvPr id="0" name=""/>
        <dsp:cNvSpPr/>
      </dsp:nvSpPr>
      <dsp:spPr>
        <a:xfrm>
          <a:off x="2169914" y="63618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E1C1C-726B-4269-B8CA-D3B83825D52C}">
      <dsp:nvSpPr>
        <dsp:cNvPr id="0" name=""/>
        <dsp:cNvSpPr/>
      </dsp:nvSpPr>
      <dsp:spPr>
        <a:xfrm>
          <a:off x="765914" y="227376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Packages</a:t>
          </a:r>
        </a:p>
      </dsp:txBody>
      <dsp:txXfrm>
        <a:off x="765914" y="2273766"/>
        <a:ext cx="4320000" cy="648000"/>
      </dsp:txXfrm>
    </dsp:sp>
    <dsp:sp modelId="{9B7B60E6-D5D8-4677-8E38-AA79315559BC}">
      <dsp:nvSpPr>
        <dsp:cNvPr id="0" name=""/>
        <dsp:cNvSpPr/>
      </dsp:nvSpPr>
      <dsp:spPr>
        <a:xfrm>
          <a:off x="765914" y="2980175"/>
          <a:ext cx="4320000" cy="57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stratisd – Systemd service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Stratis</a:t>
          </a:r>
          <a:r>
            <a:rPr lang="en-US" sz="1700" kern="1200" dirty="0"/>
            <a:t>-cli – Command line interface</a:t>
          </a:r>
        </a:p>
      </dsp:txBody>
      <dsp:txXfrm>
        <a:off x="765914" y="2980175"/>
        <a:ext cx="4320000" cy="576440"/>
      </dsp:txXfrm>
    </dsp:sp>
    <dsp:sp modelId="{B96C5FE2-9451-47A3-82F4-C4891E55314E}">
      <dsp:nvSpPr>
        <dsp:cNvPr id="0" name=""/>
        <dsp:cNvSpPr/>
      </dsp:nvSpPr>
      <dsp:spPr>
        <a:xfrm>
          <a:off x="7245914" y="63618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546C2-8B22-490E-86D3-D6B9B4F7CCA0}">
      <dsp:nvSpPr>
        <dsp:cNvPr id="0" name=""/>
        <dsp:cNvSpPr/>
      </dsp:nvSpPr>
      <dsp:spPr>
        <a:xfrm>
          <a:off x="5841914" y="227376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Command</a:t>
          </a:r>
        </a:p>
      </dsp:txBody>
      <dsp:txXfrm>
        <a:off x="5841914" y="2273766"/>
        <a:ext cx="4320000" cy="648000"/>
      </dsp:txXfrm>
    </dsp:sp>
    <dsp:sp modelId="{04568189-495B-4BE4-A743-B1C92A5A6F7B}">
      <dsp:nvSpPr>
        <dsp:cNvPr id="0" name=""/>
        <dsp:cNvSpPr/>
      </dsp:nvSpPr>
      <dsp:spPr>
        <a:xfrm>
          <a:off x="5841914" y="2980175"/>
          <a:ext cx="4320000" cy="57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stratis</a:t>
          </a:r>
          <a:r>
            <a:rPr lang="en-US" sz="1700" kern="1200" dirty="0"/>
            <a:t> [pool | filesystem | </a:t>
          </a:r>
          <a:r>
            <a:rPr lang="en-US" sz="1700" kern="1200" dirty="0" err="1"/>
            <a:t>blockdev</a:t>
          </a:r>
          <a:r>
            <a:rPr lang="en-US" sz="1700" kern="1200" dirty="0"/>
            <a:t> | …]</a:t>
          </a:r>
        </a:p>
      </dsp:txBody>
      <dsp:txXfrm>
        <a:off x="5841914" y="2980175"/>
        <a:ext cx="4320000" cy="576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A6F11-9B50-4BA9-8E2A-C698FD8CB9E0}">
      <dsp:nvSpPr>
        <dsp:cNvPr id="0" name=""/>
        <dsp:cNvSpPr/>
      </dsp:nvSpPr>
      <dsp:spPr>
        <a:xfrm>
          <a:off x="0" y="496805"/>
          <a:ext cx="629171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3730B-23FC-4CA2-A68E-9638BE8A7776}">
      <dsp:nvSpPr>
        <dsp:cNvPr id="0" name=""/>
        <dsp:cNvSpPr/>
      </dsp:nvSpPr>
      <dsp:spPr>
        <a:xfrm>
          <a:off x="314585" y="127805"/>
          <a:ext cx="4404199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Split Hard Drive into sections</a:t>
          </a:r>
        </a:p>
      </dsp:txBody>
      <dsp:txXfrm>
        <a:off x="350611" y="163831"/>
        <a:ext cx="4332147" cy="665948"/>
      </dsp:txXfrm>
    </dsp:sp>
    <dsp:sp modelId="{CCEF8190-2E39-42AE-AC65-F8FD38D96B59}">
      <dsp:nvSpPr>
        <dsp:cNvPr id="0" name=""/>
        <dsp:cNvSpPr/>
      </dsp:nvSpPr>
      <dsp:spPr>
        <a:xfrm>
          <a:off x="0" y="1630805"/>
          <a:ext cx="6291714" cy="181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20700" rIns="48830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Isolation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Prevent partition with root (/) from filling up!</a:t>
          </a:r>
        </a:p>
      </dsp:txBody>
      <dsp:txXfrm>
        <a:off x="0" y="1630805"/>
        <a:ext cx="6291714" cy="1811250"/>
      </dsp:txXfrm>
    </dsp:sp>
    <dsp:sp modelId="{2C72F9C1-4402-463C-B57C-5662A86C8230}">
      <dsp:nvSpPr>
        <dsp:cNvPr id="0" name=""/>
        <dsp:cNvSpPr/>
      </dsp:nvSpPr>
      <dsp:spPr>
        <a:xfrm>
          <a:off x="314585" y="1261805"/>
          <a:ext cx="4404199" cy="73800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</a:t>
          </a:r>
        </a:p>
      </dsp:txBody>
      <dsp:txXfrm>
        <a:off x="350611" y="1297831"/>
        <a:ext cx="4332147" cy="665948"/>
      </dsp:txXfrm>
    </dsp:sp>
    <dsp:sp modelId="{6E6DC536-6AF0-470E-B0F7-DB14A1B06479}">
      <dsp:nvSpPr>
        <dsp:cNvPr id="0" name=""/>
        <dsp:cNvSpPr/>
      </dsp:nvSpPr>
      <dsp:spPr>
        <a:xfrm>
          <a:off x="0" y="3946055"/>
          <a:ext cx="6291714" cy="145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20700" rIns="48830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Inflexible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Must plan ahead!</a:t>
          </a:r>
        </a:p>
      </dsp:txBody>
      <dsp:txXfrm>
        <a:off x="0" y="3946055"/>
        <a:ext cx="6291714" cy="1456875"/>
      </dsp:txXfrm>
    </dsp:sp>
    <dsp:sp modelId="{EE056CA6-02F3-4619-85CD-13888BE89C2B}">
      <dsp:nvSpPr>
        <dsp:cNvPr id="0" name=""/>
        <dsp:cNvSpPr/>
      </dsp:nvSpPr>
      <dsp:spPr>
        <a:xfrm>
          <a:off x="314585" y="3577055"/>
          <a:ext cx="4404199" cy="73800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</a:t>
          </a:r>
        </a:p>
      </dsp:txBody>
      <dsp:txXfrm>
        <a:off x="350611" y="3613081"/>
        <a:ext cx="4332147" cy="665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55C0F-D09C-4655-B646-8C1193E1BC1F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6B2A8-765A-46CE-B12E-DBEBFE58FC48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0936D-B514-46FA-A013-A150BE7EF596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MBR – Master Boot Record</a:t>
          </a:r>
        </a:p>
      </dsp:txBody>
      <dsp:txXfrm>
        <a:off x="1548914" y="3176402"/>
        <a:ext cx="3600000" cy="720000"/>
      </dsp:txXfrm>
    </dsp:sp>
    <dsp:sp modelId="{9D23C730-756A-4917-AC3E-94108C56BC7E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0AFD6-9E89-4849-BE35-8F612B93FCD2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prstClr val="black"/>
              <a:srgbClr val="1560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A57A2-CF52-42AB-8148-46CE7D292F41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GPT – GUID Partition Table</a:t>
          </a:r>
        </a:p>
      </dsp:txBody>
      <dsp:txXfrm>
        <a:off x="5778914" y="3176402"/>
        <a:ext cx="36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78201-CE4D-4E65-8AD9-BF45D15B0C34}">
      <dsp:nvSpPr>
        <dsp:cNvPr id="0" name=""/>
        <dsp:cNvSpPr/>
      </dsp:nvSpPr>
      <dsp:spPr>
        <a:xfrm>
          <a:off x="568032" y="463134"/>
          <a:ext cx="676318" cy="6763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FD2A-1B88-45C1-A273-3C1D5F033F0D}">
      <dsp:nvSpPr>
        <dsp:cNvPr id="0" name=""/>
        <dsp:cNvSpPr/>
      </dsp:nvSpPr>
      <dsp:spPr>
        <a:xfrm>
          <a:off x="175850" y="139010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MBR is an older partitioning scheme</a:t>
          </a:r>
        </a:p>
      </dsp:txBody>
      <dsp:txXfrm>
        <a:off x="175850" y="1390100"/>
        <a:ext cx="1502929" cy="601171"/>
      </dsp:txXfrm>
    </dsp:sp>
    <dsp:sp modelId="{863564F1-433D-4AF0-99E8-19550D14E397}">
      <dsp:nvSpPr>
        <dsp:cNvPr id="0" name=""/>
        <dsp:cNvSpPr/>
      </dsp:nvSpPr>
      <dsp:spPr>
        <a:xfrm>
          <a:off x="2238417" y="2028987"/>
          <a:ext cx="676318" cy="676318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03331-A5DE-417D-9ABD-C0626FC9EC9A}">
      <dsp:nvSpPr>
        <dsp:cNvPr id="0" name=""/>
        <dsp:cNvSpPr/>
      </dsp:nvSpPr>
      <dsp:spPr>
        <a:xfrm>
          <a:off x="1825105" y="2906165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Only four “primary” partitions.</a:t>
          </a:r>
        </a:p>
      </dsp:txBody>
      <dsp:txXfrm>
        <a:off x="1825105" y="2906165"/>
        <a:ext cx="1502929" cy="601171"/>
      </dsp:txXfrm>
    </dsp:sp>
    <dsp:sp modelId="{C606F705-1453-409E-8A05-1E80D5E1B3A9}">
      <dsp:nvSpPr>
        <dsp:cNvPr id="0" name=""/>
        <dsp:cNvSpPr/>
      </dsp:nvSpPr>
      <dsp:spPr>
        <a:xfrm>
          <a:off x="2209235" y="463134"/>
          <a:ext cx="676318" cy="6763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27F21-7A4D-4B74-B023-13AF30C1A1F0}">
      <dsp:nvSpPr>
        <dsp:cNvPr id="0" name=""/>
        <dsp:cNvSpPr/>
      </dsp:nvSpPr>
      <dsp:spPr>
        <a:xfrm>
          <a:off x="1767347" y="1403746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Total disk size is limited to 2 TiB</a:t>
          </a:r>
        </a:p>
      </dsp:txBody>
      <dsp:txXfrm>
        <a:off x="1767347" y="1403746"/>
        <a:ext cx="1502929" cy="601171"/>
      </dsp:txXfrm>
    </dsp:sp>
    <dsp:sp modelId="{AA72F933-096E-4F8C-84FD-D56D37FA1D9B}">
      <dsp:nvSpPr>
        <dsp:cNvPr id="0" name=""/>
        <dsp:cNvSpPr/>
      </dsp:nvSpPr>
      <dsp:spPr>
        <a:xfrm>
          <a:off x="3997504" y="1968459"/>
          <a:ext cx="676318" cy="6763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4235E-FD43-4491-AFC9-F9C193B232DC}">
      <dsp:nvSpPr>
        <dsp:cNvPr id="0" name=""/>
        <dsp:cNvSpPr/>
      </dsp:nvSpPr>
      <dsp:spPr>
        <a:xfrm>
          <a:off x="3534695" y="2810633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 extended partition allows for more partitions to be created.</a:t>
          </a:r>
        </a:p>
      </dsp:txBody>
      <dsp:txXfrm>
        <a:off x="3534695" y="2810633"/>
        <a:ext cx="1502929" cy="601171"/>
      </dsp:txXfrm>
    </dsp:sp>
    <dsp:sp modelId="{57CAAFC0-5236-47C0-98CE-BD5BB4BC3C7E}">
      <dsp:nvSpPr>
        <dsp:cNvPr id="0" name=""/>
        <dsp:cNvSpPr/>
      </dsp:nvSpPr>
      <dsp:spPr>
        <a:xfrm>
          <a:off x="3878669" y="539425"/>
          <a:ext cx="676318" cy="6763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0DC7F-5ECF-46E2-BF4E-098400C1DA4C}">
      <dsp:nvSpPr>
        <dsp:cNvPr id="0" name=""/>
        <dsp:cNvSpPr/>
      </dsp:nvSpPr>
      <dsp:spPr>
        <a:xfrm>
          <a:off x="3392736" y="1439796"/>
          <a:ext cx="1502929" cy="326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Single point of failure</a:t>
          </a:r>
        </a:p>
      </dsp:txBody>
      <dsp:txXfrm>
        <a:off x="3392736" y="1439796"/>
        <a:ext cx="1502929" cy="3268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9AC4A-CE25-472F-B9FB-4DA34BB76C66}">
      <dsp:nvSpPr>
        <dsp:cNvPr id="0" name=""/>
        <dsp:cNvSpPr/>
      </dsp:nvSpPr>
      <dsp:spPr>
        <a:xfrm>
          <a:off x="1008860" y="674659"/>
          <a:ext cx="1083796" cy="10837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32A4E-AC13-44DE-8DE8-92CD9FDD8EFE}">
      <dsp:nvSpPr>
        <dsp:cNvPr id="0" name=""/>
        <dsp:cNvSpPr/>
      </dsp:nvSpPr>
      <dsp:spPr>
        <a:xfrm>
          <a:off x="2477" y="1838461"/>
          <a:ext cx="3096562" cy="46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Journaling File System</a:t>
          </a:r>
        </a:p>
      </dsp:txBody>
      <dsp:txXfrm>
        <a:off x="2477" y="1838461"/>
        <a:ext cx="3096562" cy="464484"/>
      </dsp:txXfrm>
    </dsp:sp>
    <dsp:sp modelId="{B884AF0B-BB4E-43A4-BCD6-0E43145E8CF8}">
      <dsp:nvSpPr>
        <dsp:cNvPr id="0" name=""/>
        <dsp:cNvSpPr/>
      </dsp:nvSpPr>
      <dsp:spPr>
        <a:xfrm>
          <a:off x="2477" y="2340157"/>
          <a:ext cx="3096562" cy="195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BE086-45BB-46D1-A9CF-B1BF3755B704}">
      <dsp:nvSpPr>
        <dsp:cNvPr id="0" name=""/>
        <dsp:cNvSpPr/>
      </dsp:nvSpPr>
      <dsp:spPr>
        <a:xfrm>
          <a:off x="4647321" y="674659"/>
          <a:ext cx="1083796" cy="10837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194D7-ED31-421A-ADDB-9DA39761FAB1}">
      <dsp:nvSpPr>
        <dsp:cNvPr id="0" name=""/>
        <dsp:cNvSpPr/>
      </dsp:nvSpPr>
      <dsp:spPr>
        <a:xfrm>
          <a:off x="3640938" y="1838461"/>
          <a:ext cx="3096562" cy="46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Supports up to 1024 TiB Devices</a:t>
          </a:r>
        </a:p>
      </dsp:txBody>
      <dsp:txXfrm>
        <a:off x="3640938" y="1838461"/>
        <a:ext cx="3096562" cy="464484"/>
      </dsp:txXfrm>
    </dsp:sp>
    <dsp:sp modelId="{850FEDA6-211D-4135-8EFB-4FB9D8ECE745}">
      <dsp:nvSpPr>
        <dsp:cNvPr id="0" name=""/>
        <dsp:cNvSpPr/>
      </dsp:nvSpPr>
      <dsp:spPr>
        <a:xfrm>
          <a:off x="3640938" y="2340157"/>
          <a:ext cx="3096562" cy="195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48B80-3224-4845-B75F-EA12F5C83B4F}">
      <dsp:nvSpPr>
        <dsp:cNvPr id="0" name=""/>
        <dsp:cNvSpPr/>
      </dsp:nvSpPr>
      <dsp:spPr>
        <a:xfrm>
          <a:off x="8285782" y="674659"/>
          <a:ext cx="1083796" cy="10837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5F301-6629-4287-8FC6-CF9F46C9C6CE}">
      <dsp:nvSpPr>
        <dsp:cNvPr id="0" name=""/>
        <dsp:cNvSpPr/>
      </dsp:nvSpPr>
      <dsp:spPr>
        <a:xfrm>
          <a:off x="7279399" y="1838461"/>
          <a:ext cx="3096562" cy="464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XFS file systems can only grow, not shrink</a:t>
          </a:r>
        </a:p>
      </dsp:txBody>
      <dsp:txXfrm>
        <a:off x="7279399" y="1838461"/>
        <a:ext cx="3096562" cy="464484"/>
      </dsp:txXfrm>
    </dsp:sp>
    <dsp:sp modelId="{FA5D69B0-BB6E-4A21-8271-2378E2E0194C}">
      <dsp:nvSpPr>
        <dsp:cNvPr id="0" name=""/>
        <dsp:cNvSpPr/>
      </dsp:nvSpPr>
      <dsp:spPr>
        <a:xfrm>
          <a:off x="7279399" y="2340157"/>
          <a:ext cx="3096562" cy="195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EXT4 supports resizing in both directions</a:t>
          </a:r>
        </a:p>
      </dsp:txBody>
      <dsp:txXfrm>
        <a:off x="7279399" y="2340157"/>
        <a:ext cx="3096562" cy="195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16FB6-F805-4437-997C-6966053D8054}">
      <dsp:nvSpPr>
        <dsp:cNvPr id="0" name=""/>
        <dsp:cNvSpPr/>
      </dsp:nvSpPr>
      <dsp:spPr>
        <a:xfrm>
          <a:off x="0" y="1678"/>
          <a:ext cx="1003947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A5F4B-E7E5-493F-84C1-BD8A48255AAA}">
      <dsp:nvSpPr>
        <dsp:cNvPr id="0" name=""/>
        <dsp:cNvSpPr/>
      </dsp:nvSpPr>
      <dsp:spPr>
        <a:xfrm>
          <a:off x="0" y="1678"/>
          <a:ext cx="10039472" cy="114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Mount command</a:t>
          </a:r>
        </a:p>
      </dsp:txBody>
      <dsp:txXfrm>
        <a:off x="0" y="1678"/>
        <a:ext cx="10039472" cy="1144928"/>
      </dsp:txXfrm>
    </dsp:sp>
    <dsp:sp modelId="{56557545-834F-4747-942A-648D780E99B0}">
      <dsp:nvSpPr>
        <dsp:cNvPr id="0" name=""/>
        <dsp:cNvSpPr/>
      </dsp:nvSpPr>
      <dsp:spPr>
        <a:xfrm>
          <a:off x="0" y="1146607"/>
          <a:ext cx="1003947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B6EF2-E8F2-43FF-966D-E8691BBD5D35}">
      <dsp:nvSpPr>
        <dsp:cNvPr id="0" name=""/>
        <dsp:cNvSpPr/>
      </dsp:nvSpPr>
      <dsp:spPr>
        <a:xfrm>
          <a:off x="0" y="1146607"/>
          <a:ext cx="10039472" cy="114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Similar sytax as </a:t>
          </a:r>
          <a:r>
            <a:rPr lang="en-US" sz="5200" i="1" kern="1200"/>
            <a:t>cp</a:t>
          </a:r>
          <a:endParaRPr lang="en-US" sz="5200" kern="1200"/>
        </a:p>
      </dsp:txBody>
      <dsp:txXfrm>
        <a:off x="0" y="1146607"/>
        <a:ext cx="10039472" cy="1144928"/>
      </dsp:txXfrm>
    </dsp:sp>
    <dsp:sp modelId="{9C929CF8-3417-4259-A62D-7A2CFF5F2256}">
      <dsp:nvSpPr>
        <dsp:cNvPr id="0" name=""/>
        <dsp:cNvSpPr/>
      </dsp:nvSpPr>
      <dsp:spPr>
        <a:xfrm>
          <a:off x="0" y="2291536"/>
          <a:ext cx="1003947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A8391-8DA8-4434-90BC-B71F36DB4C28}">
      <dsp:nvSpPr>
        <dsp:cNvPr id="0" name=""/>
        <dsp:cNvSpPr/>
      </dsp:nvSpPr>
      <dsp:spPr>
        <a:xfrm>
          <a:off x="0" y="2291536"/>
          <a:ext cx="10039472" cy="114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i="1" kern="1200"/>
            <a:t>mount /from /to</a:t>
          </a:r>
          <a:endParaRPr lang="en-US" sz="5200" kern="1200"/>
        </a:p>
      </dsp:txBody>
      <dsp:txXfrm>
        <a:off x="0" y="2291536"/>
        <a:ext cx="10039472" cy="11449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C1D6A-C822-403B-8340-C2FD8D5A5F06}">
      <dsp:nvSpPr>
        <dsp:cNvPr id="0" name=""/>
        <dsp:cNvSpPr/>
      </dsp:nvSpPr>
      <dsp:spPr>
        <a:xfrm>
          <a:off x="0" y="0"/>
          <a:ext cx="9288654" cy="16602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/etc/fstab</a:t>
          </a:r>
        </a:p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F-Stab or FS-tab(le), you decide! 😆</a:t>
          </a:r>
        </a:p>
      </dsp:txBody>
      <dsp:txXfrm>
        <a:off x="48627" y="48627"/>
        <a:ext cx="7572674" cy="1562978"/>
      </dsp:txXfrm>
    </dsp:sp>
    <dsp:sp modelId="{387C6890-0CB6-48BB-AE25-7A5B045F96F2}">
      <dsp:nvSpPr>
        <dsp:cNvPr id="0" name=""/>
        <dsp:cNvSpPr/>
      </dsp:nvSpPr>
      <dsp:spPr>
        <a:xfrm>
          <a:off x="1639174" y="2029172"/>
          <a:ext cx="9288654" cy="1660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Entries are translated to Systemd.Mount units</a:t>
          </a:r>
          <a:endParaRPr lang="en-US" sz="3800" kern="1200" dirty="0"/>
        </a:p>
      </dsp:txBody>
      <dsp:txXfrm>
        <a:off x="1687801" y="2077799"/>
        <a:ext cx="6473075" cy="1562978"/>
      </dsp:txXfrm>
    </dsp:sp>
    <dsp:sp modelId="{5B3AD07E-F4C9-4671-A846-8D4AD1BE813A}">
      <dsp:nvSpPr>
        <dsp:cNvPr id="0" name=""/>
        <dsp:cNvSpPr/>
      </dsp:nvSpPr>
      <dsp:spPr>
        <a:xfrm>
          <a:off x="8209503" y="1305127"/>
          <a:ext cx="1079150" cy="107915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52312" y="1305127"/>
        <a:ext cx="593532" cy="8120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F90A3-A83A-4222-BCA1-B925E46B223C}">
      <dsp:nvSpPr>
        <dsp:cNvPr id="0" name=""/>
        <dsp:cNvSpPr/>
      </dsp:nvSpPr>
      <dsp:spPr>
        <a:xfrm>
          <a:off x="2103120" y="1359"/>
          <a:ext cx="8412480" cy="13937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pvcreate</a:t>
          </a:r>
          <a:r>
            <a:rPr lang="en-US" sz="2400" kern="1200" dirty="0"/>
            <a:t>, </a:t>
          </a:r>
          <a:r>
            <a:rPr lang="en-US" sz="2400" kern="1200" dirty="0" err="1"/>
            <a:t>pvs</a:t>
          </a:r>
          <a:r>
            <a:rPr lang="en-US" sz="2400" kern="1200" dirty="0"/>
            <a:t>, </a:t>
          </a:r>
          <a:r>
            <a:rPr lang="en-US" sz="2400" kern="1200" dirty="0" err="1"/>
            <a:t>pvdisplay</a:t>
          </a:r>
          <a:r>
            <a:rPr lang="en-US" sz="2400" kern="1200" dirty="0"/>
            <a:t>, </a:t>
          </a:r>
          <a:r>
            <a:rPr lang="en-US" sz="2400" kern="1200" dirty="0" err="1"/>
            <a:t>pvremove</a:t>
          </a:r>
          <a:endParaRPr lang="en-US" sz="2400" kern="1200" dirty="0"/>
        </a:p>
      </dsp:txBody>
      <dsp:txXfrm>
        <a:off x="2103120" y="1359"/>
        <a:ext cx="8412480" cy="1393787"/>
      </dsp:txXfrm>
    </dsp:sp>
    <dsp:sp modelId="{E2B524D6-67CA-478F-91B2-9E232B60795F}">
      <dsp:nvSpPr>
        <dsp:cNvPr id="0" name=""/>
        <dsp:cNvSpPr/>
      </dsp:nvSpPr>
      <dsp:spPr>
        <a:xfrm>
          <a:off x="0" y="1359"/>
          <a:ext cx="2103120" cy="1393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Physical Volume</a:t>
          </a:r>
        </a:p>
      </dsp:txBody>
      <dsp:txXfrm>
        <a:off x="0" y="1359"/>
        <a:ext cx="2103120" cy="1393787"/>
      </dsp:txXfrm>
    </dsp:sp>
    <dsp:sp modelId="{E480EE53-7005-41FD-B6CA-A52469B3CBDF}">
      <dsp:nvSpPr>
        <dsp:cNvPr id="0" name=""/>
        <dsp:cNvSpPr/>
      </dsp:nvSpPr>
      <dsp:spPr>
        <a:xfrm>
          <a:off x="2103120" y="1478775"/>
          <a:ext cx="8412480" cy="13937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vgcreate</a:t>
          </a:r>
          <a:r>
            <a:rPr lang="en-US" sz="2400" kern="1200" dirty="0"/>
            <a:t>, </a:t>
          </a:r>
          <a:r>
            <a:rPr lang="en-US" sz="2400" kern="1200" dirty="0" err="1"/>
            <a:t>vgs</a:t>
          </a:r>
          <a:r>
            <a:rPr lang="en-US" sz="2400" kern="1200" dirty="0"/>
            <a:t>, </a:t>
          </a:r>
          <a:r>
            <a:rPr lang="en-US" sz="2400" kern="1200" dirty="0" err="1"/>
            <a:t>vgdisplay</a:t>
          </a:r>
          <a:r>
            <a:rPr lang="en-US" sz="2400" kern="1200" dirty="0"/>
            <a:t>, </a:t>
          </a:r>
          <a:r>
            <a:rPr lang="en-US" sz="2400" kern="1200" dirty="0" err="1"/>
            <a:t>vgremove</a:t>
          </a:r>
          <a:endParaRPr lang="en-US" sz="2400" kern="1200" dirty="0"/>
        </a:p>
      </dsp:txBody>
      <dsp:txXfrm>
        <a:off x="2103120" y="1478775"/>
        <a:ext cx="8412480" cy="1393787"/>
      </dsp:txXfrm>
    </dsp:sp>
    <dsp:sp modelId="{79EAC020-39FC-4401-BF16-2EE5318678B0}">
      <dsp:nvSpPr>
        <dsp:cNvPr id="0" name=""/>
        <dsp:cNvSpPr/>
      </dsp:nvSpPr>
      <dsp:spPr>
        <a:xfrm>
          <a:off x="0" y="1478775"/>
          <a:ext cx="2103120" cy="13937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Volume Group</a:t>
          </a:r>
        </a:p>
      </dsp:txBody>
      <dsp:txXfrm>
        <a:off x="0" y="1478775"/>
        <a:ext cx="2103120" cy="1393787"/>
      </dsp:txXfrm>
    </dsp:sp>
    <dsp:sp modelId="{9E5D095F-A58F-420E-B217-DCA8CA4988EC}">
      <dsp:nvSpPr>
        <dsp:cNvPr id="0" name=""/>
        <dsp:cNvSpPr/>
      </dsp:nvSpPr>
      <dsp:spPr>
        <a:xfrm>
          <a:off x="2103120" y="2956190"/>
          <a:ext cx="8412480" cy="13937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lvcreate</a:t>
          </a:r>
          <a:r>
            <a:rPr lang="en-US" sz="2400" kern="1200" dirty="0"/>
            <a:t>, </a:t>
          </a:r>
          <a:r>
            <a:rPr lang="en-US" sz="2400" kern="1200" dirty="0" err="1"/>
            <a:t>lvs</a:t>
          </a:r>
          <a:r>
            <a:rPr lang="en-US" sz="2400" kern="1200" dirty="0"/>
            <a:t>, </a:t>
          </a:r>
          <a:r>
            <a:rPr lang="en-US" sz="2400" kern="1200" dirty="0" err="1"/>
            <a:t>lvdisplay</a:t>
          </a:r>
          <a:r>
            <a:rPr lang="en-US" sz="2400" kern="1200" dirty="0"/>
            <a:t>, </a:t>
          </a:r>
          <a:r>
            <a:rPr lang="en-US" sz="2400" kern="1200" dirty="0" err="1"/>
            <a:t>lvremove</a:t>
          </a:r>
          <a:endParaRPr lang="en-US" sz="2400" kern="1200" dirty="0"/>
        </a:p>
      </dsp:txBody>
      <dsp:txXfrm>
        <a:off x="2103120" y="2956190"/>
        <a:ext cx="8412480" cy="1393787"/>
      </dsp:txXfrm>
    </dsp:sp>
    <dsp:sp modelId="{85D62C26-FC1C-4A12-A4C5-7032DBBE9261}">
      <dsp:nvSpPr>
        <dsp:cNvPr id="0" name=""/>
        <dsp:cNvSpPr/>
      </dsp:nvSpPr>
      <dsp:spPr>
        <a:xfrm>
          <a:off x="0" y="2956190"/>
          <a:ext cx="2103120" cy="13937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Logical Volume</a:t>
          </a:r>
        </a:p>
      </dsp:txBody>
      <dsp:txXfrm>
        <a:off x="0" y="2956190"/>
        <a:ext cx="2103120" cy="13937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0EE53-7005-41FD-B6CA-A52469B3CBDF}">
      <dsp:nvSpPr>
        <dsp:cNvPr id="0" name=""/>
        <dsp:cNvSpPr/>
      </dsp:nvSpPr>
      <dsp:spPr>
        <a:xfrm>
          <a:off x="2103120" y="1359"/>
          <a:ext cx="8412480" cy="13937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vgextend</a:t>
          </a:r>
          <a:endParaRPr lang="en-US" sz="2400" kern="1200" dirty="0"/>
        </a:p>
      </dsp:txBody>
      <dsp:txXfrm>
        <a:off x="2103120" y="1359"/>
        <a:ext cx="8412480" cy="1393787"/>
      </dsp:txXfrm>
    </dsp:sp>
    <dsp:sp modelId="{79EAC020-39FC-4401-BF16-2EE5318678B0}">
      <dsp:nvSpPr>
        <dsp:cNvPr id="0" name=""/>
        <dsp:cNvSpPr/>
      </dsp:nvSpPr>
      <dsp:spPr>
        <a:xfrm>
          <a:off x="0" y="1359"/>
          <a:ext cx="2103120" cy="1393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Volume Group</a:t>
          </a:r>
        </a:p>
      </dsp:txBody>
      <dsp:txXfrm>
        <a:off x="0" y="1359"/>
        <a:ext cx="2103120" cy="1393787"/>
      </dsp:txXfrm>
    </dsp:sp>
    <dsp:sp modelId="{9E5D095F-A58F-420E-B217-DCA8CA4988EC}">
      <dsp:nvSpPr>
        <dsp:cNvPr id="0" name=""/>
        <dsp:cNvSpPr/>
      </dsp:nvSpPr>
      <dsp:spPr>
        <a:xfrm>
          <a:off x="2103120" y="1478775"/>
          <a:ext cx="8412480" cy="13937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lvextend</a:t>
          </a:r>
          <a:endParaRPr lang="en-US" sz="2400" kern="1200" dirty="0"/>
        </a:p>
      </dsp:txBody>
      <dsp:txXfrm>
        <a:off x="2103120" y="1478775"/>
        <a:ext cx="8412480" cy="1393787"/>
      </dsp:txXfrm>
    </dsp:sp>
    <dsp:sp modelId="{85D62C26-FC1C-4A12-A4C5-7032DBBE9261}">
      <dsp:nvSpPr>
        <dsp:cNvPr id="0" name=""/>
        <dsp:cNvSpPr/>
      </dsp:nvSpPr>
      <dsp:spPr>
        <a:xfrm>
          <a:off x="0" y="1478775"/>
          <a:ext cx="2103120" cy="13937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Logical Volume</a:t>
          </a:r>
        </a:p>
      </dsp:txBody>
      <dsp:txXfrm>
        <a:off x="0" y="1478775"/>
        <a:ext cx="2103120" cy="1393787"/>
      </dsp:txXfrm>
    </dsp:sp>
    <dsp:sp modelId="{2468CA63-6ABC-47DF-8296-0ADA04AACB03}">
      <dsp:nvSpPr>
        <dsp:cNvPr id="0" name=""/>
        <dsp:cNvSpPr/>
      </dsp:nvSpPr>
      <dsp:spPr>
        <a:xfrm>
          <a:off x="2103120" y="2949472"/>
          <a:ext cx="8412480" cy="13937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354022" rIns="163225" bIns="354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xfs_growfs</a:t>
          </a:r>
          <a:endParaRPr lang="en-US" sz="2400" kern="1200" dirty="0"/>
        </a:p>
      </dsp:txBody>
      <dsp:txXfrm>
        <a:off x="2103120" y="2949472"/>
        <a:ext cx="8412480" cy="1393787"/>
      </dsp:txXfrm>
    </dsp:sp>
    <dsp:sp modelId="{145F153D-8250-4205-8D05-61A416226FAD}">
      <dsp:nvSpPr>
        <dsp:cNvPr id="0" name=""/>
        <dsp:cNvSpPr/>
      </dsp:nvSpPr>
      <dsp:spPr>
        <a:xfrm>
          <a:off x="0" y="2956190"/>
          <a:ext cx="2103120" cy="13937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37675" rIns="111290" bIns="13767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File System</a:t>
          </a:r>
        </a:p>
      </dsp:txBody>
      <dsp:txXfrm>
        <a:off x="0" y="2956190"/>
        <a:ext cx="2103120" cy="1393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79ADC-36AD-4555-9600-09CFC8B249E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AB587-56D4-46DF-AE97-2054CAD6E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BED3B-DCDE-E41D-B89E-6276A2D9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62F97-51F5-9EAD-9331-EC18F69EE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7289B-F154-6043-AC97-1079BB775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Master Boot Record (MBR) is the traditional method of partitioning hard drives. It allows only four primary partitions and limits the total size to 2 TiB. An extended partition can help create additional logical partitions. It's essential to understand MBR's role in the boot process, as it contains crucial information for starting the operating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D8B56-078E-47C4-1623-CE846E7BA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51BB-B198-8D9A-8279-8BCDA5D6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053295-BCC1-7449-E15E-C3788FA83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921B3-EF51-D343-6BB1-25FCE5CBB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B3E6E-4566-0AA9-FF70-850AD5A5A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GUID Partition Table (GPT) is a more modern alternative to the Master Boot Record (MBR). With the capability to support up to 128 partitions and massive disk sizes of up to 8 ZiB, GPT is designed for larger storage devices. The term GUID refers to a 128-bit identifier that ensures unique identification for partitions, enhancing data integrity and offering redundancy in case of disk corruption.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20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discuss two essential tools for managing disk partitions on a Linux system. The 'lsblk' command provides a clear view of all block devices attached to the system, while 'parted' is a powerful utility for creating and managing partitions. Understanding the device naming convention, such as '/dev/sd[a-z]*', is crucial for effective disk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AC8E-B88C-8147-DF0A-BF2747669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D698A-470F-3AE9-1F80-489C10E96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CC9E7-30E6-1371-03F9-2C8B7A178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9A146-1E44-62E9-8D6D-5DBC6D253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9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0209-9636-C53B-5A64-B567F5086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B08A2-A32A-E1F6-2B52-BAD9DCD98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25626-981C-280A-CCC4-6C916A3E8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5F9D4-9A1E-F5EA-D116-C4DF2F858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7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2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51BB-B198-8D9A-8279-8BCDA5D6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053295-BCC1-7449-E15E-C3788FA83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921B3-EF51-D343-6BB1-25FCE5CBB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B3E6E-4566-0AA9-FF70-850AD5A5A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9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1D040-7F55-926C-9F88-D982DABA9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320088-A959-DA3A-7D31-5BF71A825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E688C-A4E1-5CB2-18E4-E1E349C84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47D91-80F9-71C0-5404-55BB2CA73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90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C111-A50E-11B7-9CE3-6AEA4FE71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E9AB9-338F-71B7-24F7-4F86A716F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744D04-0579-06BE-9D3E-3155918A6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DF2A8-B595-F12A-70F2-D2ABE6465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F2D11-9225-4EB0-A75D-93AB6047B5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5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2E63-05AD-537B-B8F7-4903D45EA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1630D-34A9-0FA8-3A1C-FD32860E2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3272-2467-9147-BD66-4D53767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D9927-976B-53F6-AE4C-28E234E9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87347-01AA-2BE8-FC61-C9AF769C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3511-0BEE-6CDB-C561-34EB211E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ED8FE-1D97-2FA2-4D6E-68313F68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308EC-C9F8-758A-54F4-6C5D5CBF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EB091-10F1-3D8F-1151-44D1D156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91C90-1495-C581-F6D1-7C440833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1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405E8-1B70-0A0F-FA69-60ACE7A40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9BC39-71FD-D453-7A4F-9F77FDA38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9D502-E9B9-9C35-F00A-411FE73A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44E1D-EABD-845A-4BFE-0BDB9CFC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68D64-47B2-51D9-BAC6-E3E813C8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9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D7F6-FED3-EB36-4535-FBFBAEA6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B049-E8DC-B91D-759B-A9FCB5C4C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3ECB8-1E8D-29A3-251A-098FB8EC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57AB2-3026-4D64-B62A-4ECA8B8F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1DCD1-ED2A-D1E4-758D-093ACE98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1E31-BF75-DF7A-9C23-15FD8471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D8008-90A5-3D81-86EA-840EF2DB3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6D4C9-0AC5-9A28-3EB2-2A02C2F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B94E-C851-DB47-B39A-498E0273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3A3AE-D5D5-97E1-59E7-787BC9F6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2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3088-555C-8559-011A-BF456D76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ABC84-8A68-D3F7-E3C6-4A5EE7E4C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DA1A2-7A0C-992E-DCDA-E6B8B1E82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275B9-6705-A29D-D8C0-9C3D9020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EEF41-0917-799D-1443-92BFF941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BBF24-A05A-C86C-5670-B5A22178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0629-ACFA-5EAA-FB55-4F15F717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09469-C644-FD63-DB1B-3483EED8D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2B83F-402F-19D3-B9D4-1D22D6950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5CBAF-A2CD-6C94-61C8-F97FFC0F4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1CB66-9CE8-A5DD-5895-E76ED8D89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C152E-3785-B606-9241-B62F449F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99178-FDF8-F74A-1E82-BEB6FDE8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C8145-289B-2B81-F6AE-E4BE1CFB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1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754E-9EC0-E6A2-23FD-6DECCF8B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B65EB-CB37-CBFB-AAEF-530B04CE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C0579-FA38-34EE-A2F1-BCC3F73A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06707-1903-9DF6-A3F6-EEE9FB9C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157E9-B388-BA86-F572-4A61FE71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BADBF-025C-92E5-763D-43CB9420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40A68-946D-319F-56F5-20892FDE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7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B069-5E26-F8BF-B939-44EAA1A8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DB73-96C1-A124-F742-BC4BEAAF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EC1A5-6194-F844-6FFB-150C972F6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C50CC-F90A-9F48-883E-4F1DC116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F9D30-485B-26D2-9C0D-60A45A9E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57BA8-CF2A-5A6E-A671-329827F8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4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EBB7-2452-823C-D0BE-85863CB4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DF89E5-DF62-3812-9AC8-76FB55B7A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C19B6-2387-B98B-A11B-82D0D01E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E41F0-2F2C-5E8F-62CF-5403C703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A147E-DC84-8436-AFAD-883F518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C7616-BF2C-A487-21D5-8E02F13A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6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BA952-4863-F561-25D3-261627A5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69B36-1A94-8735-99E9-E963C3FCF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AE1DA-4C64-4304-6F34-9AFFD589C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056ADB-6666-435B-9424-585C566447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7C7A0-C332-29A0-2810-5E2D594D6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D97C8-6BCF-46DB-7ECE-0B2F4E3D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7AD08E-5D0D-458B-AF56-47CDAA35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asciinema.org/a/70230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sciinema.org/a/70230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asciinema.org/a/702308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sciinema.org/a/70264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asciinema.org/a/70266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asciinema.org/a/702866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www.flickr.com/photos/bike/189646022/in/photostream/" TargetMode="External"/><Relationship Id="rId4" Type="http://schemas.openxmlformats.org/officeDocument/2006/relationships/diagramLayout" Target="../diagrams/layout4.xml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Large Computer Servers">
            <a:extLst>
              <a:ext uri="{FF2B5EF4-FFF2-40B4-BE49-F238E27FC236}">
                <a16:creationId xmlns:a16="http://schemas.microsoft.com/office/drawing/2014/main" id="{D8BF7C28-2342-CE24-91BB-C60F8E29D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40000" contrast="-40000"/>
          </a:blip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AEC352-8529-DCE8-C188-49C9A4A35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323" y="2376362"/>
            <a:ext cx="7313855" cy="1526922"/>
          </a:xfr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Managing Storage Using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Partitions, LVM, and </a:t>
            </a:r>
            <a:r>
              <a:rPr lang="en-US" sz="5200" dirty="0" err="1">
                <a:solidFill>
                  <a:srgbClr val="FFFFFF"/>
                </a:solidFill>
              </a:rPr>
              <a:t>Stratis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1C18D3-1F46-CA6B-99DE-63548D037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By: Sean Twiehaus</a:t>
            </a:r>
          </a:p>
        </p:txBody>
      </p:sp>
    </p:spTree>
    <p:extLst>
      <p:ext uri="{BB962C8B-B14F-4D97-AF65-F5344CB8AC3E}">
        <p14:creationId xmlns:p14="http://schemas.microsoft.com/office/powerpoint/2010/main" val="397616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CE70B-0E23-13B7-2D13-15F067E6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3" y="330739"/>
            <a:ext cx="572212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Partitioning Components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5FC7D-86EF-E0A0-7A4F-29BBDBE4F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82" y="2548291"/>
            <a:ext cx="5408707" cy="39595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87000"/>
            </a:pPr>
            <a:endParaRPr lang="en-US" sz="2400" dirty="0"/>
          </a:p>
          <a:p>
            <a:pPr>
              <a:buSzPct val="87000"/>
            </a:pPr>
            <a:r>
              <a:rPr lang="en-US" sz="2400" dirty="0"/>
              <a:t>'</a:t>
            </a:r>
            <a:r>
              <a:rPr lang="en-US" sz="2400" dirty="0" err="1"/>
              <a:t>lsblk</a:t>
            </a:r>
            <a:r>
              <a:rPr lang="en-US" sz="2400" dirty="0"/>
              <a:t>' command </a:t>
            </a:r>
          </a:p>
          <a:p>
            <a:pPr>
              <a:buSzPct val="87000"/>
            </a:pPr>
            <a:r>
              <a:rPr lang="en-US" sz="2400" dirty="0"/>
              <a:t>'parted’ utility</a:t>
            </a:r>
          </a:p>
          <a:p>
            <a:pPr>
              <a:buSzPct val="87000"/>
            </a:pPr>
            <a:r>
              <a:rPr lang="en-US" sz="2400" dirty="0"/>
              <a:t>Storage Devices '/dev/</a:t>
            </a:r>
            <a:r>
              <a:rPr lang="en-US" sz="2400" dirty="0" err="1"/>
              <a:t>sd</a:t>
            </a:r>
            <a:r>
              <a:rPr lang="en-US" sz="2400" dirty="0"/>
              <a:t>[a-z]*'</a:t>
            </a:r>
          </a:p>
        </p:txBody>
      </p:sp>
      <p:pic>
        <p:nvPicPr>
          <p:cNvPr id="6" name="Picture 5" descr="Partitioning Components">
            <a:extLst>
              <a:ext uri="{FF2B5EF4-FFF2-40B4-BE49-F238E27FC236}">
                <a16:creationId xmlns:a16="http://schemas.microsoft.com/office/drawing/2014/main" id="{C1102F4E-D585-DDAF-D9E3-3CA70CA5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174" y="0"/>
            <a:ext cx="6102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2FB6-543F-29F2-F625-01F160928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7D8B-F7CA-6FF6-7639-D156B866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Five MBR Partitions on /dev/</a:t>
            </a:r>
            <a:r>
              <a:rPr lang="en-US" dirty="0" err="1"/>
              <a:t>sdb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5A98-AAEE-DD6A-3E50-624EFD4F4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View storage devices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Inspect /dev/</a:t>
            </a:r>
            <a:r>
              <a:rPr lang="en-US" dirty="0" err="1"/>
              <a:t>sdb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</a:t>
            </a:r>
            <a:r>
              <a:rPr lang="en-US" dirty="0" err="1"/>
              <a:t>msdos</a:t>
            </a:r>
            <a:r>
              <a:rPr lang="en-US" dirty="0"/>
              <a:t> disk label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five partitions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Verify the partitions</a:t>
            </a:r>
          </a:p>
        </p:txBody>
      </p:sp>
    </p:spTree>
    <p:extLst>
      <p:ext uri="{BB962C8B-B14F-4D97-AF65-F5344CB8AC3E}">
        <p14:creationId xmlns:p14="http://schemas.microsoft.com/office/powerpoint/2010/main" val="1914846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B642-E3D8-1905-8CEF-A5C7CB7C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8E91A-B0F9-E734-E193-1182FEE1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https://asciinema.org/a/702306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2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a black and white background&#10;&#10;AI-generated content may be incorrect.">
            <a:extLst>
              <a:ext uri="{FF2B5EF4-FFF2-40B4-BE49-F238E27FC236}">
                <a16:creationId xmlns:a16="http://schemas.microsoft.com/office/drawing/2014/main" id="{A5B14CA5-F886-6174-788E-A6794C92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4" y="38883"/>
            <a:ext cx="10747612" cy="6780234"/>
          </a:xfrm>
        </p:spPr>
      </p:pic>
    </p:spTree>
    <p:extLst>
      <p:ext uri="{BB962C8B-B14F-4D97-AF65-F5344CB8AC3E}">
        <p14:creationId xmlns:p14="http://schemas.microsoft.com/office/powerpoint/2010/main" val="1993123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1682-7643-FC47-FA8E-A642E677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3A6F-0DF9-9EE6-B5B8-B937DB9A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File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2349B-F2EA-71CA-1E5D-745309EE2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45" y="2326164"/>
            <a:ext cx="5991367" cy="376983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Controls how files are stored on a storage device</a:t>
            </a:r>
          </a:p>
          <a:p>
            <a:r>
              <a:rPr lang="en-US" sz="2400" dirty="0"/>
              <a:t>Many choices</a:t>
            </a:r>
          </a:p>
          <a:p>
            <a:pPr lvl="1"/>
            <a:r>
              <a:rPr lang="en-US" b="1" dirty="0"/>
              <a:t>EXT4</a:t>
            </a:r>
            <a:r>
              <a:rPr lang="en-US" dirty="0"/>
              <a:t>, BTRFS, ZFS, </a:t>
            </a:r>
            <a:r>
              <a:rPr lang="en-US" b="1" dirty="0"/>
              <a:t>XFS</a:t>
            </a:r>
          </a:p>
          <a:p>
            <a:r>
              <a:rPr lang="en-US" sz="2400" dirty="0"/>
              <a:t>Red Hat recommends </a:t>
            </a:r>
            <a:r>
              <a:rPr lang="en-US" sz="2400" b="1" dirty="0"/>
              <a:t>XFS</a:t>
            </a:r>
          </a:p>
          <a:p>
            <a:endParaRPr lang="en-US" sz="2400" dirty="0"/>
          </a:p>
        </p:txBody>
      </p:sp>
      <p:pic>
        <p:nvPicPr>
          <p:cNvPr id="21" name="Picture 20" descr="Different colored organizers">
            <a:extLst>
              <a:ext uri="{FF2B5EF4-FFF2-40B4-BE49-F238E27FC236}">
                <a16:creationId xmlns:a16="http://schemas.microsoft.com/office/drawing/2014/main" id="{D2BC4CB9-8503-EE20-44C6-E864EE281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62" r="26456" b="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66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D4718-B192-BD9E-3D57-DD7BA833C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5327-C0E7-8BE3-AA2F-0C987E03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XFS (eXtensible File System)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2F16B6-1E5F-8DCE-D214-2AA3E94AE5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704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ED882-9C87-4890-882F-D335EA80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E6CB-E30A-AD5F-A663-8EE8CCE8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File Systems on /dev/</a:t>
            </a:r>
            <a:r>
              <a:rPr lang="en-US" dirty="0" err="1"/>
              <a:t>sdb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548-144B-2673-FA13-6C388895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Inspect /dev/</a:t>
            </a:r>
            <a:r>
              <a:rPr lang="en-US" dirty="0" err="1"/>
              <a:t>sdb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XFS File System on /dev/sdb1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EXT4 File System on /dev/sdb2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Verify the file systems</a:t>
            </a:r>
          </a:p>
        </p:txBody>
      </p:sp>
    </p:spTree>
    <p:extLst>
      <p:ext uri="{BB962C8B-B14F-4D97-AF65-F5344CB8AC3E}">
        <p14:creationId xmlns:p14="http://schemas.microsoft.com/office/powerpoint/2010/main" val="3663875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A681-4E16-D1ED-AB9E-6C90057C3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FAFE-8C70-B1FA-6206-A4C52B29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https://asciinema.org/a/702307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92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6BC5E-E8F3-15A2-33C6-039495A3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surface with a black and white background">
            <a:extLst>
              <a:ext uri="{FF2B5EF4-FFF2-40B4-BE49-F238E27FC236}">
                <a16:creationId xmlns:a16="http://schemas.microsoft.com/office/drawing/2014/main" id="{8E3F7088-CD92-8756-FDD0-940C4C737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0" y="51530"/>
            <a:ext cx="10707519" cy="6754940"/>
          </a:xfrm>
        </p:spPr>
      </p:pic>
    </p:spTree>
    <p:extLst>
      <p:ext uri="{BB962C8B-B14F-4D97-AF65-F5344CB8AC3E}">
        <p14:creationId xmlns:p14="http://schemas.microsoft.com/office/powerpoint/2010/main" val="5769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3C601-A9E7-3C42-03CA-445B7AB0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9266-DB81-91C0-C6E3-032032D0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/>
              <a:t>Mount File System Temporarily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3177B9-C861-4E38-3513-AF77D75C42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707305"/>
              </p:ext>
            </p:extLst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69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7960-65F6-9D43-A546-642F1E7F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C8F130-4BC7-ACFF-F210-CCD0D52AC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9151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790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F0EDE-4892-244F-CC66-ECD3A12C0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499EF-354F-39CC-6667-C1C71868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Mount File System automatically at Boot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15BF49F-CAC5-40D7-BB7E-CFB527F10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13957"/>
              </p:ext>
            </p:extLst>
          </p:nvPr>
        </p:nvGraphicFramePr>
        <p:xfrm>
          <a:off x="632085" y="2322552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294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5B1D-F42B-FE5D-4ABD-03EC9674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fstab</a:t>
            </a:r>
            <a:r>
              <a:rPr lang="en-US" dirty="0"/>
              <a:t>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EAA42-FBC9-4C50-E903-B1F56ACA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14" y="1816026"/>
            <a:ext cx="9463571" cy="48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7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64F94-BB75-C069-32DF-AACCE86B1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6DAE-3C1B-8688-E718-F5B762B8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/dev/sdb1 file system on /</a:t>
            </a:r>
            <a:r>
              <a:rPr lang="en-US" dirty="0" err="1"/>
              <a:t>mnt</a:t>
            </a:r>
            <a:r>
              <a:rPr lang="en-US" dirty="0"/>
              <a:t>/records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9C8F2-B9FA-27F8-5639-230855853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Inspect /dev/</a:t>
            </a:r>
            <a:r>
              <a:rPr lang="en-US" dirty="0" err="1"/>
              <a:t>sdb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Temporarily mount /dev/sdb1 on /</a:t>
            </a:r>
            <a:r>
              <a:rPr lang="en-US" dirty="0" err="1"/>
              <a:t>mnt</a:t>
            </a:r>
            <a:r>
              <a:rPr lang="en-US" dirty="0"/>
              <a:t>/records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Verify temporary mount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Unmount /dev/sdb1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Persistently mount /dev/sdb1 on /</a:t>
            </a:r>
            <a:r>
              <a:rPr lang="en-US" dirty="0" err="1"/>
              <a:t>mnt</a:t>
            </a:r>
            <a:r>
              <a:rPr lang="en-US" dirty="0"/>
              <a:t>/records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Verify mount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Reboot and verify</a:t>
            </a:r>
          </a:p>
        </p:txBody>
      </p:sp>
    </p:spTree>
    <p:extLst>
      <p:ext uri="{BB962C8B-B14F-4D97-AF65-F5344CB8AC3E}">
        <p14:creationId xmlns:p14="http://schemas.microsoft.com/office/powerpoint/2010/main" val="39909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EA3AC-89B9-68DF-2E66-7EB196F54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93006-9690-DF28-B78A-D48F64CD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https://asciinema.org/a/702308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5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BC4F4-2F4A-9B07-D495-2A5289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a black and white background">
            <a:extLst>
              <a:ext uri="{FF2B5EF4-FFF2-40B4-BE49-F238E27FC236}">
                <a16:creationId xmlns:a16="http://schemas.microsoft.com/office/drawing/2014/main" id="{CFB21131-BF95-9B4F-661A-655351E35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1" y="47064"/>
            <a:ext cx="10721677" cy="6763871"/>
          </a:xfrm>
        </p:spPr>
      </p:pic>
    </p:spTree>
    <p:extLst>
      <p:ext uri="{BB962C8B-B14F-4D97-AF65-F5344CB8AC3E}">
        <p14:creationId xmlns:p14="http://schemas.microsoft.com/office/powerpoint/2010/main" val="2505044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F7AE-CD66-1C5A-F40B-6CA806E24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5B64-AE04-12A7-FF0D-B8AEE8B3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3" y="330739"/>
            <a:ext cx="572212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Logical Volume Management (LVM)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314B2-9BA5-0BA5-CCB8-65764C430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030579"/>
            <a:ext cx="5334001" cy="3959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Abstraction over storage devices</a:t>
            </a:r>
          </a:p>
          <a:p>
            <a:r>
              <a:rPr lang="en-US" dirty="0"/>
              <a:t>Provides flexibility</a:t>
            </a:r>
          </a:p>
          <a:p>
            <a:pPr lvl="1"/>
            <a:r>
              <a:rPr lang="en-US" dirty="0"/>
              <a:t>Resize volumes without stopping applications</a:t>
            </a:r>
          </a:p>
        </p:txBody>
      </p:sp>
      <p:pic>
        <p:nvPicPr>
          <p:cNvPr id="3" name="Picture 2" descr="LVM storage layers">
            <a:extLst>
              <a:ext uri="{FF2B5EF4-FFF2-40B4-BE49-F238E27FC236}">
                <a16:creationId xmlns:a16="http://schemas.microsoft.com/office/drawing/2014/main" id="{96AD2622-DFBA-18F3-57F6-37C2F6998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09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30831-F8A1-69EB-8680-13CD69288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5607-6B01-4E7B-3EAD-FBF3AACC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latin typeface="+mj-lt"/>
                <a:ea typeface="+mj-ea"/>
                <a:cs typeface="+mj-cs"/>
              </a:rPr>
              <a:t>Layers</a:t>
            </a:r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84FC115E-4415-3DB7-DE39-47E09A64A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Physical Volumes</a:t>
            </a:r>
          </a:p>
          <a:p>
            <a:r>
              <a:rPr lang="en-US" sz="2400" dirty="0"/>
              <a:t>Volume Groups</a:t>
            </a:r>
          </a:p>
          <a:p>
            <a:r>
              <a:rPr lang="en-US" sz="2400" dirty="0"/>
              <a:t>Logical Volumes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7F725-BFB2-67E1-669C-EE9B09B7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502" y="1063938"/>
            <a:ext cx="3615776" cy="47420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FA3528E-6261-8B0C-79BB-F95D4CA84DAC}"/>
              </a:ext>
            </a:extLst>
          </p:cNvPr>
          <p:cNvSpPr/>
          <p:nvPr/>
        </p:nvSpPr>
        <p:spPr>
          <a:xfrm>
            <a:off x="7088299" y="4704730"/>
            <a:ext cx="1502929" cy="6011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26177-F8FF-80FD-59C3-4D7D9D8E0A9B}"/>
              </a:ext>
            </a:extLst>
          </p:cNvPr>
          <p:cNvSpPr/>
          <p:nvPr/>
        </p:nvSpPr>
        <p:spPr>
          <a:xfrm>
            <a:off x="8373255" y="6031382"/>
            <a:ext cx="605007" cy="601171"/>
          </a:xfrm>
          <a:prstGeom prst="rect">
            <a:avLst/>
          </a:pr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4BF46-5D5D-C9EC-80CB-67475F3138F8}"/>
              </a:ext>
            </a:extLst>
          </p:cNvPr>
          <p:cNvSpPr/>
          <p:nvPr/>
        </p:nvSpPr>
        <p:spPr>
          <a:xfrm>
            <a:off x="9768924" y="6031382"/>
            <a:ext cx="605007" cy="601171"/>
          </a:xfrm>
          <a:prstGeom prst="rect">
            <a:avLst/>
          </a:pr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8ADFD-6806-08C4-E594-5A444F009DDE}"/>
              </a:ext>
            </a:extLst>
          </p:cNvPr>
          <p:cNvSpPr/>
          <p:nvPr/>
        </p:nvSpPr>
        <p:spPr>
          <a:xfrm>
            <a:off x="11096271" y="6031382"/>
            <a:ext cx="605007" cy="601171"/>
          </a:xfrm>
          <a:prstGeom prst="rect">
            <a:avLst/>
          </a:pr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37AD0C-1402-931C-6C53-1B9C1D090E85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8675758" y="5805938"/>
            <a:ext cx="1" cy="225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46B343-379D-EAA4-71C5-D5A19D715817}"/>
              </a:ext>
            </a:extLst>
          </p:cNvPr>
          <p:cNvCxnSpPr/>
          <p:nvPr/>
        </p:nvCxnSpPr>
        <p:spPr>
          <a:xfrm flipH="1" flipV="1">
            <a:off x="9995001" y="5816082"/>
            <a:ext cx="1" cy="225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481958-8AEE-5CB8-FF18-D8E16B3DB326}"/>
              </a:ext>
            </a:extLst>
          </p:cNvPr>
          <p:cNvCxnSpPr/>
          <p:nvPr/>
        </p:nvCxnSpPr>
        <p:spPr>
          <a:xfrm flipH="1" flipV="1">
            <a:off x="11281441" y="5805938"/>
            <a:ext cx="1" cy="225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ECA1D47-43EC-9698-AAA5-9816A36DB6E4}"/>
              </a:ext>
            </a:extLst>
          </p:cNvPr>
          <p:cNvSpPr txBox="1"/>
          <p:nvPr/>
        </p:nvSpPr>
        <p:spPr>
          <a:xfrm>
            <a:off x="8675758" y="67326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/home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9B095A-D5A6-F12F-5838-147CE8DD8CAA}"/>
              </a:ext>
            </a:extLst>
          </p:cNvPr>
          <p:cNvSpPr txBox="1"/>
          <p:nvPr/>
        </p:nvSpPr>
        <p:spPr>
          <a:xfrm>
            <a:off x="10579971" y="673263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00091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C59F-6E0E-9872-BB9B-9D04F20E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95" y="434454"/>
            <a:ext cx="5946075" cy="889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Create Logical Volume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18312-66A7-5B96-132A-816792295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191" y="1323832"/>
            <a:ext cx="6147379" cy="5099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/dev/sdc1 </a:t>
            </a:r>
            <a:r>
              <a:rPr lang="en-US" sz="2400" dirty="0">
                <a:sym typeface="Wingdings" panose="05000000000000000000" pitchFamily="2" charset="2"/>
              </a:rPr>
              <a:t> Physical Volume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>
                <a:sym typeface="Wingdings" panose="05000000000000000000" pitchFamily="2" charset="2"/>
              </a:rPr>
              <a:t>Physical Volume  Volume Group (vg1)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>
                <a:sym typeface="Wingdings" panose="05000000000000000000" pitchFamily="2" charset="2"/>
              </a:rPr>
              <a:t>Volume Group  Logical Volume (lv1)</a:t>
            </a:r>
            <a:endParaRPr lang="en-US" sz="2400" dirty="0"/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Mount Logical Volume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0CD53-87F4-CFFE-27E0-611A0CC2ECD8}"/>
              </a:ext>
            </a:extLst>
          </p:cNvPr>
          <p:cNvSpPr/>
          <p:nvPr/>
        </p:nvSpPr>
        <p:spPr>
          <a:xfrm>
            <a:off x="9122166" y="5463032"/>
            <a:ext cx="1098664" cy="951638"/>
          </a:xfrm>
          <a:prstGeom prst="rect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62F56-5776-C3FD-F695-7BA2D5823900}"/>
              </a:ext>
            </a:extLst>
          </p:cNvPr>
          <p:cNvSpPr txBox="1"/>
          <p:nvPr/>
        </p:nvSpPr>
        <p:spPr>
          <a:xfrm>
            <a:off x="9051792" y="6267003"/>
            <a:ext cx="116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/dev/sdc1</a:t>
            </a:r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2A6C7F29-102F-9AE1-17D6-B70355ED5579}"/>
              </a:ext>
            </a:extLst>
          </p:cNvPr>
          <p:cNvSpPr/>
          <p:nvPr/>
        </p:nvSpPr>
        <p:spPr>
          <a:xfrm>
            <a:off x="8565212" y="2650756"/>
            <a:ext cx="3311237" cy="1094509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Volume Group (vg1)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C5830D35-0487-D9B0-16D5-91418DA0762C}"/>
              </a:ext>
            </a:extLst>
          </p:cNvPr>
          <p:cNvSpPr/>
          <p:nvPr/>
        </p:nvSpPr>
        <p:spPr>
          <a:xfrm>
            <a:off x="9137476" y="932989"/>
            <a:ext cx="1068043" cy="1447800"/>
          </a:xfrm>
          <a:prstGeom prst="can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Logical Volume (lv1)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5100055B-7C3A-100D-3134-B5ED3553F6C1}"/>
              </a:ext>
            </a:extLst>
          </p:cNvPr>
          <p:cNvSpPr/>
          <p:nvPr/>
        </p:nvSpPr>
        <p:spPr>
          <a:xfrm>
            <a:off x="9122167" y="4201568"/>
            <a:ext cx="1098663" cy="1094509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Physical Volume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495866-F44D-C52B-4D36-0D13573A23D9}"/>
              </a:ext>
            </a:extLst>
          </p:cNvPr>
          <p:cNvCxnSpPr>
            <a:stCxn id="3" idx="0"/>
            <a:endCxn id="8" idx="3"/>
          </p:cNvCxnSpPr>
          <p:nvPr/>
        </p:nvCxnSpPr>
        <p:spPr>
          <a:xfrm flipV="1">
            <a:off x="9671498" y="5296077"/>
            <a:ext cx="1" cy="16695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6A9401-70FB-148B-B152-03BD60D40940}"/>
              </a:ext>
            </a:extLst>
          </p:cNvPr>
          <p:cNvCxnSpPr>
            <a:stCxn id="8" idx="1"/>
            <a:endCxn id="6" idx="3"/>
          </p:cNvCxnSpPr>
          <p:nvPr/>
        </p:nvCxnSpPr>
        <p:spPr>
          <a:xfrm flipV="1">
            <a:off x="9671499" y="3745265"/>
            <a:ext cx="549332" cy="45630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A9E315-8A59-E630-F758-17E3EA2C7EAE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flipH="1" flipV="1">
            <a:off x="9671498" y="2380789"/>
            <a:ext cx="549333" cy="2699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C277A744-D369-B807-78AD-EDF82E956279}"/>
              </a:ext>
            </a:extLst>
          </p:cNvPr>
          <p:cNvSpPr/>
          <p:nvPr/>
        </p:nvSpPr>
        <p:spPr>
          <a:xfrm>
            <a:off x="9051792" y="262362"/>
            <a:ext cx="1229607" cy="45459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XFS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21E287-78E5-F04B-639D-C967CBBC35F5}"/>
              </a:ext>
            </a:extLst>
          </p:cNvPr>
          <p:cNvCxnSpPr>
            <a:cxnSpLocks/>
            <a:stCxn id="7" idx="1"/>
            <a:endCxn id="24" idx="4"/>
          </p:cNvCxnSpPr>
          <p:nvPr/>
        </p:nvCxnSpPr>
        <p:spPr>
          <a:xfrm flipH="1" flipV="1">
            <a:off x="9666596" y="716955"/>
            <a:ext cx="4902" cy="216034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63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1682-7643-FC47-FA8E-A642E677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6996F2-86D2-AD61-240C-866D050AC0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53A6F-0DF9-9EE6-B5B8-B937DB9A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LVM Components - Create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00E56B-67AC-ED52-0344-94E09BDB1B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5189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7793-AE6E-36E7-011E-D857B880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B4D6-A763-3B46-AFDA-3537566D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Logical 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5F34-B294-8F0D-61EC-B8ED826D0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and inspect a storage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/dev/sdc1 partition to be used in LVM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Physical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Volume Group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Logical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Locate the Logical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file system on /dev/vg1/lv1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Mount file system to /</a:t>
            </a:r>
            <a:r>
              <a:rPr lang="en-US" dirty="0" err="1"/>
              <a:t>mnt</a:t>
            </a:r>
            <a:r>
              <a:rPr lang="en-US" dirty="0"/>
              <a:t>/evidence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Verify the file system</a:t>
            </a:r>
          </a:p>
        </p:txBody>
      </p:sp>
    </p:spTree>
    <p:extLst>
      <p:ext uri="{BB962C8B-B14F-4D97-AF65-F5344CB8AC3E}">
        <p14:creationId xmlns:p14="http://schemas.microsoft.com/office/powerpoint/2010/main" val="217312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AF172-FAB8-66F5-CA11-16AA4D05B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This content was only tested on </a:t>
            </a:r>
            <a:r>
              <a:rPr lang="en-US" sz="2200" b="1"/>
              <a:t>Red Hat Enterprise Linux 9.3</a:t>
            </a:r>
          </a:p>
        </p:txBody>
      </p:sp>
      <p:pic>
        <p:nvPicPr>
          <p:cNvPr id="2" name="Picture 1" descr="warning logo Red Hat Linux Penguin">
            <a:extLst>
              <a:ext uri="{FF2B5EF4-FFF2-40B4-BE49-F238E27FC236}">
                <a16:creationId xmlns:a16="http://schemas.microsoft.com/office/drawing/2014/main" id="{52055177-64BC-870E-772C-C192B96F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034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B642-E3D8-1905-8CEF-A5C7CB7C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8E91A-B0F9-E734-E193-1182FEE1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https://asciinema.org/a/702649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03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surface with a black and white background">
            <a:extLst>
              <a:ext uri="{FF2B5EF4-FFF2-40B4-BE49-F238E27FC236}">
                <a16:creationId xmlns:a16="http://schemas.microsoft.com/office/drawing/2014/main" id="{10DA41A1-1D5D-D719-4949-48D2D4E01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5" y="96065"/>
            <a:ext cx="10566330" cy="6665869"/>
          </a:xfrm>
        </p:spPr>
      </p:pic>
    </p:spTree>
    <p:extLst>
      <p:ext uri="{BB962C8B-B14F-4D97-AF65-F5344CB8AC3E}">
        <p14:creationId xmlns:p14="http://schemas.microsoft.com/office/powerpoint/2010/main" val="173436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AF529-1DAE-03D7-A92E-44FF1EA23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360CCFB-2578-9D31-A687-044B9C91A653}"/>
              </a:ext>
            </a:extLst>
          </p:cNvPr>
          <p:cNvSpPr/>
          <p:nvPr/>
        </p:nvSpPr>
        <p:spPr>
          <a:xfrm>
            <a:off x="10448370" y="3939987"/>
            <a:ext cx="1428080" cy="2749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A5020-7718-45CC-042C-BABB8852E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95" y="434454"/>
            <a:ext cx="5946075" cy="889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Extend Logical Volume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CC153-A6EB-BE5E-1915-931DC0E6D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191" y="1323832"/>
            <a:ext cx="6147379" cy="5099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/dev/sdd1 </a:t>
            </a:r>
            <a:r>
              <a:rPr lang="en-US" sz="2400" dirty="0">
                <a:sym typeface="Wingdings" panose="05000000000000000000" pitchFamily="2" charset="2"/>
              </a:rPr>
              <a:t> Physical Volume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>
                <a:sym typeface="Wingdings" panose="05000000000000000000" pitchFamily="2" charset="2"/>
              </a:rPr>
              <a:t>Physical Volume  Volume Group (vg1)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Expand Logical Volume (lv1)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E90336-30D3-6E1A-7ED0-DA46E570E154}"/>
              </a:ext>
            </a:extLst>
          </p:cNvPr>
          <p:cNvSpPr/>
          <p:nvPr/>
        </p:nvSpPr>
        <p:spPr>
          <a:xfrm>
            <a:off x="9122166" y="5463032"/>
            <a:ext cx="1098664" cy="951638"/>
          </a:xfrm>
          <a:prstGeom prst="rect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9DA25-EB84-5630-1CF0-EEADDC308F70}"/>
              </a:ext>
            </a:extLst>
          </p:cNvPr>
          <p:cNvSpPr txBox="1"/>
          <p:nvPr/>
        </p:nvSpPr>
        <p:spPr>
          <a:xfrm>
            <a:off x="9051792" y="6267003"/>
            <a:ext cx="116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/dev/sdc1</a:t>
            </a:r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8EA2B296-33F7-3818-5913-82155143E4D0}"/>
              </a:ext>
            </a:extLst>
          </p:cNvPr>
          <p:cNvSpPr/>
          <p:nvPr/>
        </p:nvSpPr>
        <p:spPr>
          <a:xfrm>
            <a:off x="8565212" y="2650756"/>
            <a:ext cx="3311237" cy="1094509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Volume Group (vg1)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6E0F504E-3DF4-7E73-757E-AC8047B84422}"/>
              </a:ext>
            </a:extLst>
          </p:cNvPr>
          <p:cNvSpPr/>
          <p:nvPr/>
        </p:nvSpPr>
        <p:spPr>
          <a:xfrm>
            <a:off x="9493131" y="997151"/>
            <a:ext cx="1469106" cy="1447800"/>
          </a:xfrm>
          <a:prstGeom prst="can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Logical Volume (lv1)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3BFA930-85E3-45F0-E5E4-7504C1EC698E}"/>
              </a:ext>
            </a:extLst>
          </p:cNvPr>
          <p:cNvSpPr/>
          <p:nvPr/>
        </p:nvSpPr>
        <p:spPr>
          <a:xfrm>
            <a:off x="9122167" y="4201568"/>
            <a:ext cx="1098663" cy="1094509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Physical Volume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4F6625-26A7-D8E0-49CC-4283A120EC55}"/>
              </a:ext>
            </a:extLst>
          </p:cNvPr>
          <p:cNvCxnSpPr>
            <a:stCxn id="3" idx="0"/>
            <a:endCxn id="8" idx="3"/>
          </p:cNvCxnSpPr>
          <p:nvPr/>
        </p:nvCxnSpPr>
        <p:spPr>
          <a:xfrm flipV="1">
            <a:off x="9671498" y="5296077"/>
            <a:ext cx="1" cy="16695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16E7AB-17B6-4DB4-F2EE-D2B962DA3553}"/>
              </a:ext>
            </a:extLst>
          </p:cNvPr>
          <p:cNvCxnSpPr>
            <a:stCxn id="8" idx="1"/>
            <a:endCxn id="6" idx="3"/>
          </p:cNvCxnSpPr>
          <p:nvPr/>
        </p:nvCxnSpPr>
        <p:spPr>
          <a:xfrm flipV="1">
            <a:off x="9671499" y="3745265"/>
            <a:ext cx="549332" cy="45630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0E3E83-98CE-E7FA-1255-DD6EA5DCC097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flipV="1">
            <a:off x="10220831" y="2444951"/>
            <a:ext cx="6853" cy="20580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7F324F-5B04-B376-4B96-C604F83C2730}"/>
              </a:ext>
            </a:extLst>
          </p:cNvPr>
          <p:cNvSpPr/>
          <p:nvPr/>
        </p:nvSpPr>
        <p:spPr>
          <a:xfrm>
            <a:off x="10621894" y="5430196"/>
            <a:ext cx="1098664" cy="951638"/>
          </a:xfrm>
          <a:prstGeom prst="rect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F9813-D1F4-1A95-ECAA-6D0B424B8670}"/>
              </a:ext>
            </a:extLst>
          </p:cNvPr>
          <p:cNvSpPr txBox="1"/>
          <p:nvPr/>
        </p:nvSpPr>
        <p:spPr>
          <a:xfrm>
            <a:off x="10551520" y="6234167"/>
            <a:ext cx="116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/dev/sdd1</a:t>
            </a:r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1A90DCC2-258F-3C5B-E8C0-E4AD925FF874}"/>
              </a:ext>
            </a:extLst>
          </p:cNvPr>
          <p:cNvSpPr/>
          <p:nvPr/>
        </p:nvSpPr>
        <p:spPr>
          <a:xfrm>
            <a:off x="10621895" y="4168732"/>
            <a:ext cx="1098663" cy="1094509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Physical Volume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2646A3-ADF1-6C55-F587-E443CB9EEE08}"/>
              </a:ext>
            </a:extLst>
          </p:cNvPr>
          <p:cNvCxnSpPr>
            <a:stCxn id="12" idx="1"/>
            <a:endCxn id="6" idx="3"/>
          </p:cNvCxnSpPr>
          <p:nvPr/>
        </p:nvCxnSpPr>
        <p:spPr>
          <a:xfrm flipH="1" flipV="1">
            <a:off x="10220831" y="3745265"/>
            <a:ext cx="950396" cy="4234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DC1C3A-7EE0-19DB-A180-A401095FDFC0}"/>
              </a:ext>
            </a:extLst>
          </p:cNvPr>
          <p:cNvCxnSpPr>
            <a:stCxn id="9" idx="0"/>
            <a:endCxn id="12" idx="3"/>
          </p:cNvCxnSpPr>
          <p:nvPr/>
        </p:nvCxnSpPr>
        <p:spPr>
          <a:xfrm flipV="1">
            <a:off x="11171226" y="5263241"/>
            <a:ext cx="1" cy="16695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4A03894-7542-63C5-96D8-358C227FC6D8}"/>
              </a:ext>
            </a:extLst>
          </p:cNvPr>
          <p:cNvSpPr/>
          <p:nvPr/>
        </p:nvSpPr>
        <p:spPr>
          <a:xfrm>
            <a:off x="9612880" y="346387"/>
            <a:ext cx="1229607" cy="45459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XFS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DBFAB1-AEFD-EAB2-3501-6969BB3D573C}"/>
              </a:ext>
            </a:extLst>
          </p:cNvPr>
          <p:cNvCxnSpPr>
            <a:cxnSpLocks/>
            <a:stCxn id="7" idx="1"/>
            <a:endCxn id="23" idx="4"/>
          </p:cNvCxnSpPr>
          <p:nvPr/>
        </p:nvCxnSpPr>
        <p:spPr>
          <a:xfrm flipV="1">
            <a:off x="10227684" y="800980"/>
            <a:ext cx="0" cy="19617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444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1883-1BB2-61BE-88F2-B3B2A9354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610A52-5BD8-40EA-A28C-9865AEA4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DFD28-5A76-D33B-558B-0B8E3202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LVM Components - Extend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9682FA-897A-F8D8-D79F-D45FCDD5E4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8612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5B81-36D7-2797-D207-5D058A2F4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A105-5C5B-997C-84E0-81056513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Logical Volume lv1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F985-6D6C-2D58-3D0F-90527292F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Inspect lv1 Logical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and inspect a storage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/dev/sdd1 partition to be used in LVM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Physical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the vg1 Volume Group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the lv1 Logical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the file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Verify the file system</a:t>
            </a:r>
          </a:p>
        </p:txBody>
      </p:sp>
    </p:spTree>
    <p:extLst>
      <p:ext uri="{BB962C8B-B14F-4D97-AF65-F5344CB8AC3E}">
        <p14:creationId xmlns:p14="http://schemas.microsoft.com/office/powerpoint/2010/main" val="3122938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A681-4E16-D1ED-AB9E-6C90057C3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FAFE-8C70-B1FA-6206-A4C52B29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https://asciinema.org/a/702661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75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6BC5E-E8F3-15A2-33C6-039495A3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a black and white background&#10;&#10;AI-generated content may be incorrect.">
            <a:extLst>
              <a:ext uri="{FF2B5EF4-FFF2-40B4-BE49-F238E27FC236}">
                <a16:creationId xmlns:a16="http://schemas.microsoft.com/office/drawing/2014/main" id="{82B51155-ADE9-C5F8-F27B-11C576867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9" y="184760"/>
            <a:ext cx="10285141" cy="6488479"/>
          </a:xfrm>
        </p:spPr>
      </p:pic>
    </p:spTree>
    <p:extLst>
      <p:ext uri="{BB962C8B-B14F-4D97-AF65-F5344CB8AC3E}">
        <p14:creationId xmlns:p14="http://schemas.microsoft.com/office/powerpoint/2010/main" val="2377535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80106-3842-4B0E-317F-81FD50E39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7D1F-21F6-2632-76BC-E024CD8A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Stratis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132B7-D0A3-7B1C-D673-57F860EF3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Brand New</a:t>
            </a:r>
          </a:p>
          <a:p>
            <a:r>
              <a:rPr lang="en-US" sz="2000" dirty="0"/>
              <a:t>Abstraction over storage devices</a:t>
            </a:r>
          </a:p>
          <a:p>
            <a:r>
              <a:rPr lang="en-US" sz="2000" dirty="0"/>
              <a:t>Advanced Features out of the box</a:t>
            </a:r>
          </a:p>
          <a:p>
            <a:pPr lvl="1"/>
            <a:r>
              <a:rPr lang="en-US" sz="2000" dirty="0"/>
              <a:t>Thin provisioning</a:t>
            </a:r>
          </a:p>
          <a:p>
            <a:pPr lvl="1"/>
            <a:r>
              <a:rPr lang="en-US" sz="2000" dirty="0"/>
              <a:t>Snapshots</a:t>
            </a:r>
          </a:p>
          <a:p>
            <a:pPr lvl="1"/>
            <a:r>
              <a:rPr lang="en-US" sz="2000" dirty="0"/>
              <a:t>Encryption</a:t>
            </a:r>
          </a:p>
          <a:p>
            <a:r>
              <a:rPr lang="en-US" sz="2000" dirty="0"/>
              <a:t>XFS Only</a:t>
            </a:r>
          </a:p>
        </p:txBody>
      </p:sp>
      <p:pic>
        <p:nvPicPr>
          <p:cNvPr id="5" name="Picture 4" descr="LVM storage layers">
            <a:extLst>
              <a:ext uri="{FF2B5EF4-FFF2-40B4-BE49-F238E27FC236}">
                <a16:creationId xmlns:a16="http://schemas.microsoft.com/office/drawing/2014/main" id="{3F312F05-9649-6CBA-59C4-152002B0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2" r="772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6393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A280-3129-E196-E9E4-DBF14742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772F-21EF-9302-2D6C-631AA49D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95" y="434454"/>
            <a:ext cx="5946075" cy="889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Create </a:t>
            </a:r>
            <a:r>
              <a:rPr lang="en-US" sz="4000" b="1" dirty="0" err="1"/>
              <a:t>Stratis</a:t>
            </a:r>
            <a:r>
              <a:rPr lang="en-US" sz="4000" b="1" dirty="0"/>
              <a:t> File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65705-64E4-CC86-B9DB-7D2BE6939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191" y="1323832"/>
            <a:ext cx="6344168" cy="5099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Create Storage Pool from block devices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>
                <a:sym typeface="Wingdings" panose="05000000000000000000" pitchFamily="2" charset="2"/>
              </a:rPr>
              <a:t>Create file systems from the pool</a:t>
            </a:r>
          </a:p>
          <a:p>
            <a:pPr lvl="1">
              <a:lnSpc>
                <a:spcPct val="150000"/>
              </a:lnSpc>
              <a:buSzPct val="87000"/>
            </a:pPr>
            <a:r>
              <a:rPr lang="en-US" sz="2000" dirty="0">
                <a:sym typeface="Wingdings" panose="05000000000000000000" pitchFamily="2" charset="2"/>
              </a:rPr>
              <a:t>Thin provisioned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BAA87-0A93-6DD3-FF04-D951ABD8530C}"/>
              </a:ext>
            </a:extLst>
          </p:cNvPr>
          <p:cNvSpPr txBox="1"/>
          <p:nvPr/>
        </p:nvSpPr>
        <p:spPr>
          <a:xfrm>
            <a:off x="8856810" y="5734465"/>
            <a:ext cx="103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/dev/</a:t>
            </a:r>
            <a:r>
              <a:rPr lang="en-US" dirty="0" err="1"/>
              <a:t>sdc</a:t>
            </a:r>
            <a:endParaRPr lang="en-US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97FD4327-74C6-2A2E-92FA-2BC0ED583D4F}"/>
              </a:ext>
            </a:extLst>
          </p:cNvPr>
          <p:cNvSpPr/>
          <p:nvPr/>
        </p:nvSpPr>
        <p:spPr>
          <a:xfrm>
            <a:off x="8565212" y="2650756"/>
            <a:ext cx="3311237" cy="1094509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Pool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2FD1BD90-E19E-9608-003D-E4EC3181E73B}"/>
              </a:ext>
            </a:extLst>
          </p:cNvPr>
          <p:cNvSpPr/>
          <p:nvPr/>
        </p:nvSpPr>
        <p:spPr>
          <a:xfrm>
            <a:off x="8807578" y="748035"/>
            <a:ext cx="1129797" cy="986710"/>
          </a:xfrm>
          <a:prstGeom prst="ca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XFS File System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178CF5-087C-E7ED-D44A-11F064D29A23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9529012" y="3745265"/>
            <a:ext cx="691819" cy="107935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B6FC66-5460-9D45-ACD2-4D75A2B975F0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flipH="1" flipV="1">
            <a:off x="9372477" y="1734745"/>
            <a:ext cx="848354" cy="91601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5178E6-469E-54B4-AC4C-812BB30021A6}"/>
              </a:ext>
            </a:extLst>
          </p:cNvPr>
          <p:cNvSpPr txBox="1"/>
          <p:nvPr/>
        </p:nvSpPr>
        <p:spPr>
          <a:xfrm>
            <a:off x="10591658" y="5734465"/>
            <a:ext cx="104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/dev/</a:t>
            </a:r>
            <a:r>
              <a:rPr lang="en-US" dirty="0" err="1"/>
              <a:t>sdd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88D8CB-9A9D-5EFE-7B00-6007C3F5E201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10220831" y="3745265"/>
            <a:ext cx="928175" cy="107935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Cylinder 24">
            <a:extLst>
              <a:ext uri="{FF2B5EF4-FFF2-40B4-BE49-F238E27FC236}">
                <a16:creationId xmlns:a16="http://schemas.microsoft.com/office/drawing/2014/main" id="{B9225F02-7758-AAA2-96C3-85AC465D387C}"/>
              </a:ext>
            </a:extLst>
          </p:cNvPr>
          <p:cNvSpPr/>
          <p:nvPr/>
        </p:nvSpPr>
        <p:spPr>
          <a:xfrm>
            <a:off x="10574508" y="754203"/>
            <a:ext cx="1197227" cy="986710"/>
          </a:xfrm>
          <a:prstGeom prst="ca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XFS File System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2855B5-5538-17D2-F563-C26B3DC4BDA9}"/>
              </a:ext>
            </a:extLst>
          </p:cNvPr>
          <p:cNvCxnSpPr>
            <a:cxnSpLocks/>
            <a:stCxn id="6" idx="1"/>
            <a:endCxn id="25" idx="3"/>
          </p:cNvCxnSpPr>
          <p:nvPr/>
        </p:nvCxnSpPr>
        <p:spPr>
          <a:xfrm flipV="1">
            <a:off x="10220831" y="1740913"/>
            <a:ext cx="952291" cy="90984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CDB6FD8-AF82-E405-B586-6817CBBF82DD}"/>
              </a:ext>
            </a:extLst>
          </p:cNvPr>
          <p:cNvSpPr/>
          <p:nvPr/>
        </p:nvSpPr>
        <p:spPr>
          <a:xfrm>
            <a:off x="8979680" y="4839774"/>
            <a:ext cx="1098664" cy="951638"/>
          </a:xfrm>
          <a:prstGeom prst="rect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074144-81CC-204C-B3AC-F3DA25656EF4}"/>
              </a:ext>
            </a:extLst>
          </p:cNvPr>
          <p:cNvSpPr/>
          <p:nvPr/>
        </p:nvSpPr>
        <p:spPr>
          <a:xfrm>
            <a:off x="10599674" y="4839774"/>
            <a:ext cx="1098664" cy="951638"/>
          </a:xfrm>
          <a:prstGeom prst="rect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59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6D4091-F7CD-E6D9-EDB7-918E0444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Stratis Components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0B68FE95-E930-EB80-7633-C615A40517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59773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231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9ED75-9953-BEA5-5736-381B34100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Partitions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F0839E-B910-0B41-02E3-4CDEA4F30F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177674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160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7793-AE6E-36E7-011E-D857B880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B4D6-A763-3B46-AFDA-3537566D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 File System on </a:t>
            </a:r>
            <a:r>
              <a:rPr lang="en-US" dirty="0" err="1"/>
              <a:t>Stratis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5F34-B294-8F0D-61EC-B8ED826D0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Install the statis packages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and enable the </a:t>
            </a:r>
            <a:r>
              <a:rPr lang="en-US" dirty="0" err="1"/>
              <a:t>stratisd</a:t>
            </a:r>
            <a:r>
              <a:rPr lang="en-US" dirty="0"/>
              <a:t>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and inspect a storage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Inspect stratus-cli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</a:t>
            </a:r>
            <a:r>
              <a:rPr lang="en-US" dirty="0" err="1"/>
              <a:t>stratis</a:t>
            </a:r>
            <a:r>
              <a:rPr lang="en-US"/>
              <a:t> pool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</a:t>
            </a:r>
            <a:r>
              <a:rPr lang="en-US" dirty="0" err="1"/>
              <a:t>stratis</a:t>
            </a:r>
            <a:r>
              <a:rPr lang="en-US" dirty="0"/>
              <a:t> file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Locate file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Mount file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Inspect thin provisioning</a:t>
            </a:r>
          </a:p>
        </p:txBody>
      </p:sp>
    </p:spTree>
    <p:extLst>
      <p:ext uri="{BB962C8B-B14F-4D97-AF65-F5344CB8AC3E}">
        <p14:creationId xmlns:p14="http://schemas.microsoft.com/office/powerpoint/2010/main" val="4076283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B642-E3D8-1905-8CEF-A5C7CB7C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8E91A-B0F9-E734-E193-1182FEE1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https://asciinema.org/a/702866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57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urface with a black and white background">
            <a:extLst>
              <a:ext uri="{FF2B5EF4-FFF2-40B4-BE49-F238E27FC236}">
                <a16:creationId xmlns:a16="http://schemas.microsoft.com/office/drawing/2014/main" id="{94A2320C-B110-F25E-F8A0-42EBA8E06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55" y="157082"/>
            <a:ext cx="10372889" cy="6543835"/>
          </a:xfrm>
        </p:spPr>
      </p:pic>
    </p:spTree>
    <p:extLst>
      <p:ext uri="{BB962C8B-B14F-4D97-AF65-F5344CB8AC3E}">
        <p14:creationId xmlns:p14="http://schemas.microsoft.com/office/powerpoint/2010/main" val="1842946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AF529-1DAE-03D7-A92E-44FF1EA23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iles of paperwork">
            <a:extLst>
              <a:ext uri="{FF2B5EF4-FFF2-40B4-BE49-F238E27FC236}">
                <a16:creationId xmlns:a16="http://schemas.microsoft.com/office/drawing/2014/main" id="{355ACD29-5663-1647-EBD4-4C62DC41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53" r="14157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A5020-7718-45CC-042C-BABB8852E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Stratis </a:t>
            </a:r>
            <a:r>
              <a:rPr lang="en-US" sz="4000" b="1" dirty="0"/>
              <a:t>Snapshots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CC153-A6EB-BE5E-1915-931DC0E6D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87000"/>
            </a:pPr>
            <a:r>
              <a:rPr lang="en-US" sz="2400" dirty="0"/>
              <a:t>Take a “moment in time” backup</a:t>
            </a:r>
          </a:p>
          <a:p>
            <a:pPr>
              <a:buSzPct val="87000"/>
            </a:pPr>
            <a:r>
              <a:rPr lang="en-US" sz="2400" dirty="0"/>
              <a:t>Easily revert or rollback changes</a:t>
            </a:r>
          </a:p>
        </p:txBody>
      </p:sp>
    </p:spTree>
    <p:extLst>
      <p:ext uri="{BB962C8B-B14F-4D97-AF65-F5344CB8AC3E}">
        <p14:creationId xmlns:p14="http://schemas.microsoft.com/office/powerpoint/2010/main" val="1579950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5B81-36D7-2797-D207-5D058A2F4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A105-5C5B-997C-84E0-81056513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Restore data using a </a:t>
            </a:r>
            <a:r>
              <a:rPr lang="en-US" dirty="0" err="1"/>
              <a:t>stratis</a:t>
            </a:r>
            <a:r>
              <a:rPr lang="en-US" dirty="0"/>
              <a:t>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F985-6D6C-2D58-3D0F-90527292F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Take a snapshot of the </a:t>
            </a:r>
            <a:r>
              <a:rPr lang="en-US" i="1" dirty="0"/>
              <a:t>fs1</a:t>
            </a:r>
            <a:r>
              <a:rPr lang="en-US" dirty="0"/>
              <a:t> file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Catastrophically destroy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Mount the snapshot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Restore data from snapshot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Unmount the snapshot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Destroy the snapshot</a:t>
            </a:r>
          </a:p>
        </p:txBody>
      </p:sp>
    </p:spTree>
    <p:extLst>
      <p:ext uri="{BB962C8B-B14F-4D97-AF65-F5344CB8AC3E}">
        <p14:creationId xmlns:p14="http://schemas.microsoft.com/office/powerpoint/2010/main" val="3455287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A681-4E16-D1ED-AB9E-6C90057C3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FAFE-8C70-B1FA-6206-A4C52B29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79" y="3205536"/>
            <a:ext cx="5031441" cy="446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https://asciinema.org/a/7###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08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6BC5E-E8F3-15A2-33C6-039495A3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urface with a black and white background">
            <a:extLst>
              <a:ext uri="{FF2B5EF4-FFF2-40B4-BE49-F238E27FC236}">
                <a16:creationId xmlns:a16="http://schemas.microsoft.com/office/drawing/2014/main" id="{FB36A42C-C57F-7CF3-C867-9CE90E874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1" y="166637"/>
            <a:ext cx="10342597" cy="6524725"/>
          </a:xfrm>
        </p:spPr>
      </p:pic>
    </p:spTree>
    <p:extLst>
      <p:ext uri="{BB962C8B-B14F-4D97-AF65-F5344CB8AC3E}">
        <p14:creationId xmlns:p14="http://schemas.microsoft.com/office/powerpoint/2010/main" val="26517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268D1-8818-B736-F7A9-B8CAB5CF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Two Partition Types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336D35-A38E-E5D7-5428-DA3FACD83A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2436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361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66087-20F4-B3D9-6B2D-DCC45ED4B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6E04-7986-D0C2-F771-541F2569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409" y="1129589"/>
            <a:ext cx="4922096" cy="6960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300" b="1" dirty="0"/>
              <a:t>Master Boot Record (MBR)</a:t>
            </a: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23AE2860-1DCF-F6BC-3CB1-F9FCB6BE21D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823880" y="1825625"/>
          <a:ext cx="5037625" cy="471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Content Placeholder 16" descr="A colorful circular object with a metal frame&#10;&#10;Description automatically generated with medium confidence">
            <a:extLst>
              <a:ext uri="{FF2B5EF4-FFF2-40B4-BE49-F238E27FC236}">
                <a16:creationId xmlns:a16="http://schemas.microsoft.com/office/drawing/2014/main" id="{48D34934-675C-A0C4-0E5E-A9EE2F809F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0" y="26882"/>
            <a:ext cx="6831118" cy="683111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311150"/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F093A4C4-474B-6A1E-5505-33C83A11BA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473640" y="3923141"/>
            <a:ext cx="732246" cy="52344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AEAB152-A9CC-1D22-D6B6-097E51495438}"/>
              </a:ext>
            </a:extLst>
          </p:cNvPr>
          <p:cNvGrpSpPr/>
          <p:nvPr/>
        </p:nvGrpSpPr>
        <p:grpSpPr>
          <a:xfrm>
            <a:off x="7088299" y="4704730"/>
            <a:ext cx="1502929" cy="601171"/>
            <a:chOff x="1825104" y="2906165"/>
            <a:chExt cx="1502929" cy="60117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73F540-E0FD-6976-69E4-ADCC8359BD9E}"/>
                </a:ext>
              </a:extLst>
            </p:cNvPr>
            <p:cNvSpPr/>
            <p:nvPr/>
          </p:nvSpPr>
          <p:spPr>
            <a:xfrm>
              <a:off x="1825104" y="2906165"/>
              <a:ext cx="1502929" cy="6011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E679E8-B418-BE41-B045-02D9244E290B}"/>
                </a:ext>
              </a:extLst>
            </p:cNvPr>
            <p:cNvSpPr txBox="1"/>
            <p:nvPr/>
          </p:nvSpPr>
          <p:spPr>
            <a:xfrm>
              <a:off x="1825104" y="2906165"/>
              <a:ext cx="1502929" cy="6011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Used with Basic Input/Output System (BIOS)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91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C59F-6E0E-9872-BB9B-9D04F20E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95" y="434454"/>
            <a:ext cx="5946075" cy="889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GUID Partition Table (GPT)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18312-66A7-5B96-132A-816792295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191" y="1323832"/>
            <a:ext cx="6147379" cy="5099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More Modern than MBR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Up to 128 partitions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Up to 8 ZiB drives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GUID - Globally Unique Identifier (128-bit)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Two copies of GPT for redundancy</a:t>
            </a:r>
          </a:p>
          <a:p>
            <a:pPr>
              <a:lnSpc>
                <a:spcPct val="150000"/>
              </a:lnSpc>
              <a:buSzPct val="87000"/>
            </a:pPr>
            <a:r>
              <a:rPr lang="en-US" sz="2400" dirty="0"/>
              <a:t>Compatible with UEFI firmware</a:t>
            </a:r>
          </a:p>
          <a:p>
            <a:pPr lvl="1">
              <a:lnSpc>
                <a:spcPct val="150000"/>
              </a:lnSpc>
              <a:buSzPct val="87000"/>
            </a:pPr>
            <a:r>
              <a:rPr lang="en-US" dirty="0"/>
              <a:t>Unified Extensible Firmware Interface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D925BF1A-966D-063C-5FE6-0F0FFE22E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78" y="1503368"/>
            <a:ext cx="5497431" cy="44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29C0-5126-E2B1-0A56-7E04A4EA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Size Units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8CB37-10D4-32A6-C27B-4E94F2514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6" y="1690688"/>
            <a:ext cx="11299567" cy="45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2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0AB1-05B4-0C2D-A9BB-BD9559B96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0B0D-0015-6642-92E3-065CF4E3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Device Names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651D4-F764-CB9C-456E-84DB92FEF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62" y="1505402"/>
            <a:ext cx="8918276" cy="49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86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1145</Words>
  <Application>Microsoft Office PowerPoint</Application>
  <PresentationFormat>Widescreen</PresentationFormat>
  <Paragraphs>208</Paragraphs>
  <Slides>46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Aptos</vt:lpstr>
      <vt:lpstr>Aptos Display</vt:lpstr>
      <vt:lpstr>Arial</vt:lpstr>
      <vt:lpstr>Wingdings</vt:lpstr>
      <vt:lpstr>Office Theme</vt:lpstr>
      <vt:lpstr>Managing Storage Using  Partitions, LVM, and Stratis</vt:lpstr>
      <vt:lpstr>About Me</vt:lpstr>
      <vt:lpstr>PowerPoint Presentation</vt:lpstr>
      <vt:lpstr>Partitions</vt:lpstr>
      <vt:lpstr>Two Partition Types</vt:lpstr>
      <vt:lpstr>Master Boot Record (MBR)</vt:lpstr>
      <vt:lpstr>GUID Partition Table (GPT)</vt:lpstr>
      <vt:lpstr>Disk Size Units</vt:lpstr>
      <vt:lpstr>Common Device Names</vt:lpstr>
      <vt:lpstr>Partitioning Components</vt:lpstr>
      <vt:lpstr>Create Five MBR Partitions on /dev/sdb</vt:lpstr>
      <vt:lpstr>PowerPoint Presentation</vt:lpstr>
      <vt:lpstr>PowerPoint Presentation</vt:lpstr>
      <vt:lpstr>File Systems</vt:lpstr>
      <vt:lpstr>XFS (eXtensible File System)</vt:lpstr>
      <vt:lpstr>Create File Systems on /dev/sdb</vt:lpstr>
      <vt:lpstr>PowerPoint Presentation</vt:lpstr>
      <vt:lpstr>PowerPoint Presentation</vt:lpstr>
      <vt:lpstr>Mount File System Temporarily</vt:lpstr>
      <vt:lpstr>Mount File System automatically at Boot</vt:lpstr>
      <vt:lpstr>/etc/fstab fields</vt:lpstr>
      <vt:lpstr>Mount /dev/sdb1 file system on /mnt/records</vt:lpstr>
      <vt:lpstr>PowerPoint Presentation</vt:lpstr>
      <vt:lpstr>PowerPoint Presentation</vt:lpstr>
      <vt:lpstr>Logical Volume Management (LVM)</vt:lpstr>
      <vt:lpstr>Layers</vt:lpstr>
      <vt:lpstr>Create Logical Volume</vt:lpstr>
      <vt:lpstr>LVM Components - Create</vt:lpstr>
      <vt:lpstr>Create a Logical Volume</vt:lpstr>
      <vt:lpstr>PowerPoint Presentation</vt:lpstr>
      <vt:lpstr>PowerPoint Presentation</vt:lpstr>
      <vt:lpstr>Extend Logical Volume</vt:lpstr>
      <vt:lpstr>LVM Components - Extend</vt:lpstr>
      <vt:lpstr>Extend Logical Volume lv1</vt:lpstr>
      <vt:lpstr>PowerPoint Presentation</vt:lpstr>
      <vt:lpstr>PowerPoint Presentation</vt:lpstr>
      <vt:lpstr>Stratis</vt:lpstr>
      <vt:lpstr>Create Stratis File System</vt:lpstr>
      <vt:lpstr>Stratis Components</vt:lpstr>
      <vt:lpstr>Create a  File System on Stratis</vt:lpstr>
      <vt:lpstr>PowerPoint Presentation</vt:lpstr>
      <vt:lpstr>PowerPoint Presentation</vt:lpstr>
      <vt:lpstr>Stratis Snapshots</vt:lpstr>
      <vt:lpstr>Restore data using a stratis snapshot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Sean Twiehaus</dc:creator>
  <cp:lastModifiedBy>Sean Twiehaus</cp:lastModifiedBy>
  <cp:revision>5</cp:revision>
  <dcterms:created xsi:type="dcterms:W3CDTF">2025-02-20T10:26:39Z</dcterms:created>
  <dcterms:modified xsi:type="dcterms:W3CDTF">2025-02-21T02:01:56Z</dcterms:modified>
</cp:coreProperties>
</file>